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8.xml" ContentType="application/vnd.openxmlformats-officedocument.theme+xml"/>
  <Override PartName="/ppt/slideLayouts/slideLayout137.xml" ContentType="application/vnd.openxmlformats-officedocument.presentationml.slideLayout+xml"/>
  <Override PartName="/ppt/theme/theme9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0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1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2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3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4" r:id="rId1"/>
    <p:sldMasterId id="2147484160" r:id="rId2"/>
    <p:sldMasterId id="2147484175" r:id="rId3"/>
    <p:sldMasterId id="2147484197" r:id="rId4"/>
    <p:sldMasterId id="2147484239" r:id="rId5"/>
    <p:sldMasterId id="2147484268" r:id="rId6"/>
    <p:sldMasterId id="2147484297" r:id="rId7"/>
    <p:sldMasterId id="2147484326" r:id="rId8"/>
    <p:sldMasterId id="2147484369" r:id="rId9"/>
    <p:sldMasterId id="2147484382" r:id="rId10"/>
    <p:sldMasterId id="2147484391" r:id="rId11"/>
    <p:sldMasterId id="2147484396" r:id="rId12"/>
    <p:sldMasterId id="2147484419" r:id="rId13"/>
    <p:sldMasterId id="2147484457" r:id="rId14"/>
  </p:sldMasterIdLst>
  <p:notesMasterIdLst>
    <p:notesMasterId r:id="rId38"/>
  </p:notesMasterIdLst>
  <p:handoutMasterIdLst>
    <p:handoutMasterId r:id="rId39"/>
  </p:handoutMasterIdLst>
  <p:sldIdLst>
    <p:sldId id="3428" r:id="rId15"/>
    <p:sldId id="3430" r:id="rId16"/>
    <p:sldId id="597" r:id="rId17"/>
    <p:sldId id="276" r:id="rId18"/>
    <p:sldId id="3425" r:id="rId19"/>
    <p:sldId id="3415" r:id="rId20"/>
    <p:sldId id="815" r:id="rId21"/>
    <p:sldId id="3413" r:id="rId22"/>
    <p:sldId id="256" r:id="rId23"/>
    <p:sldId id="831" r:id="rId24"/>
    <p:sldId id="272" r:id="rId25"/>
    <p:sldId id="268" r:id="rId26"/>
    <p:sldId id="830" r:id="rId27"/>
    <p:sldId id="3416" r:id="rId28"/>
    <p:sldId id="833" r:id="rId29"/>
    <p:sldId id="836" r:id="rId30"/>
    <p:sldId id="3417" r:id="rId31"/>
    <p:sldId id="3414" r:id="rId32"/>
    <p:sldId id="3426" r:id="rId33"/>
    <p:sldId id="273" r:id="rId34"/>
    <p:sldId id="826" r:id="rId35"/>
    <p:sldId id="3427" r:id="rId36"/>
    <p:sldId id="696" r:id="rId37"/>
  </p:sldIdLst>
  <p:sldSz cx="12195175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630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25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688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5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1465" algn="l" defTabSz="912589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37765" algn="l" defTabSz="912589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194057" algn="l" defTabSz="912589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0348" algn="l" defTabSz="912589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619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7062">
          <p15:clr>
            <a:srgbClr val="A4A3A4"/>
          </p15:clr>
        </p15:guide>
        <p15:guide id="7" pos="212">
          <p15:clr>
            <a:srgbClr val="A4A3A4"/>
          </p15:clr>
        </p15:guide>
        <p15:guide id="8" orient="horz" pos="164">
          <p15:clr>
            <a:srgbClr val="A4A3A4"/>
          </p15:clr>
        </p15:guide>
        <p15:guide id="9" pos="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anjunhong" initials="Y" lastIdx="3" clrIdx="0">
    <p:extLst>
      <p:ext uri="{19B8F6BF-5375-455C-9EA6-DF929625EA0E}">
        <p15:presenceInfo xmlns:p15="http://schemas.microsoft.com/office/powerpoint/2012/main" userId="S-1-5-21-147214757-305610072-1517763936-455190" providerId="AD"/>
      </p:ext>
    </p:extLst>
  </p:cmAuthor>
  <p:cmAuthor id="2" name="李 克宇" initials="李" lastIdx="1" clrIdx="1">
    <p:extLst>
      <p:ext uri="{19B8F6BF-5375-455C-9EA6-DF929625EA0E}">
        <p15:presenceInfo xmlns:p15="http://schemas.microsoft.com/office/powerpoint/2012/main" userId="b79f7dc9fcc1a8c7" providerId="Windows Live"/>
      </p:ext>
    </p:extLst>
  </p:cmAuthor>
  <p:cmAuthor id="3" name="wang zhaokun" initials="wz" lastIdx="2" clrIdx="2">
    <p:extLst>
      <p:ext uri="{19B8F6BF-5375-455C-9EA6-DF929625EA0E}">
        <p15:presenceInfo xmlns:p15="http://schemas.microsoft.com/office/powerpoint/2012/main" userId="241431e991d9f5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00"/>
    <a:srgbClr val="F2F2F2"/>
    <a:srgbClr val="99CCFF"/>
    <a:srgbClr val="006600"/>
    <a:srgbClr val="66FFFF"/>
    <a:srgbClr val="3399FF"/>
    <a:srgbClr val="6666FF"/>
    <a:srgbClr val="0066FF"/>
    <a:srgbClr val="33CCCC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38" autoAdjust="0"/>
    <p:restoredTop sz="95244" autoAdjust="0"/>
  </p:normalViewPr>
  <p:slideViewPr>
    <p:cSldViewPr snapToObjects="1" showGuides="1">
      <p:cViewPr varScale="1">
        <p:scale>
          <a:sx n="84" d="100"/>
          <a:sy n="84" d="100"/>
        </p:scale>
        <p:origin x="110" y="67"/>
      </p:cViewPr>
      <p:guideLst>
        <p:guide orient="horz" pos="391"/>
        <p:guide orient="horz" pos="619"/>
        <p:guide orient="horz" pos="845"/>
        <p:guide orient="horz" pos="2160"/>
        <p:guide orient="horz" pos="3929"/>
        <p:guide pos="7062"/>
        <p:guide pos="212"/>
        <p:guide orient="horz" pos="164"/>
        <p:guide pos="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55" d="100"/>
          <a:sy n="55" d="100"/>
        </p:scale>
        <p:origin x="-280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c:style val="2"/>
  <c:chart>
    <c:title>
      <c:tx>
        <c:rich>
          <a:bodyPr rot="0"/>
          <a:lstStyle/>
          <a:p>
            <a:pPr>
              <a:defRPr sz="2000" b="0" strike="noStrike" spc="-1">
                <a:solidFill>
                  <a:srgbClr val="FF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defRPr>
            </a:pPr>
            <a:r>
              <a:rPr lang="zh-CN" altLang="en-US" sz="2000" b="0" strike="noStrike" spc="-1">
                <a:solidFill>
                  <a:srgbClr val="FF2929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硬件预算</a:t>
            </a:r>
          </a:p>
        </c:rich>
      </c:tx>
      <c:layout>
        <c:manualLayout>
          <c:xMode val="edge"/>
          <c:yMode val="edge"/>
          <c:x val="0.40157122451629701"/>
          <c:y val="6.3307761420969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硬件预算</c:v>
                </c:pt>
              </c:strCache>
            </c:strRef>
          </c:tx>
          <c:spPr>
            <a:solidFill>
              <a:srgbClr val="FFCC66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AE0D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F5D5-4EB7-8420-777BB3E2047C}"/>
              </c:ext>
            </c:extLst>
          </c:dPt>
          <c:dPt>
            <c:idx val="1"/>
            <c:bubble3D val="0"/>
            <c:spPr>
              <a:solidFill>
                <a:srgbClr val="B37700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F5D5-4EB7-8420-777BB3E2047C}"/>
              </c:ext>
            </c:extLst>
          </c:dPt>
          <c:dPt>
            <c:idx val="2"/>
            <c:bubble3D val="0"/>
            <c:spPr>
              <a:solidFill>
                <a:srgbClr val="F1D5B9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5-F5D5-4EB7-8420-777BB3E2047C}"/>
              </c:ext>
            </c:extLst>
          </c:dPt>
          <c:dPt>
            <c:idx val="3"/>
            <c:bubble3D val="0"/>
            <c:spPr>
              <a:solidFill>
                <a:srgbClr val="FF7070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7-F5D5-4EB7-8420-777BB3E2047C}"/>
              </c:ext>
            </c:extLst>
          </c:dPt>
          <c:dPt>
            <c:idx val="4"/>
            <c:bubble3D val="0"/>
            <c:spPr>
              <a:solidFill>
                <a:srgbClr val="FFE2B8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9-F5D5-4EB7-8420-777BB3E2047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5D5-4EB7-8420-777BB3E2047C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D5-4EB7-8420-777BB3E2047C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D5-4EB7-8420-777BB3E2047C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D5-4EB7-8420-777BB3E2047C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D5-4EB7-8420-777BB3E2047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计算节点</c:v>
                </c:pt>
                <c:pt idx="1">
                  <c:v>管理节点</c:v>
                </c:pt>
                <c:pt idx="2">
                  <c:v>存储设备</c:v>
                </c:pt>
                <c:pt idx="3">
                  <c:v>网络设备</c:v>
                </c:pt>
                <c:pt idx="4">
                  <c:v>安全设备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412</c:v>
                </c:pt>
                <c:pt idx="1">
                  <c:v>60</c:v>
                </c:pt>
                <c:pt idx="2">
                  <c:v>150</c:v>
                </c:pt>
                <c:pt idx="3">
                  <c:v>144</c:v>
                </c:pt>
                <c:pt idx="4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5D5-4EB7-8420-777BB3E204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</c:spPr>
    </c:plotArea>
    <c:legend>
      <c:legendPos val="b"/>
      <c:layout>
        <c:manualLayout>
          <c:xMode val="edge"/>
          <c:yMode val="edge"/>
          <c:x val="0.22433785393248301"/>
          <c:y val="0.88644222463219202"/>
        </c:manualLayout>
      </c:layout>
      <c:overlay val="0"/>
      <c:spPr>
        <a:noFill/>
        <a:ln>
          <a:noFill/>
        </a:ln>
      </c:spPr>
    </c:legend>
    <c:plotVisOnly val="1"/>
    <c:dispBlanksAs val="gap"/>
    <c:showDLblsOverMax val="1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c:style val="2"/>
  <c:chart>
    <c:title>
      <c:tx>
        <c:rich>
          <a:bodyPr rot="0"/>
          <a:lstStyle/>
          <a:p>
            <a:pPr>
              <a:defRPr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defRPr>
            </a:pPr>
            <a:r>
              <a:rPr lang="zh-CN" alt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软件预算</a:t>
            </a:r>
          </a:p>
        </c:rich>
      </c:tx>
      <c:layout>
        <c:manualLayout>
          <c:xMode val="edge"/>
          <c:yMode val="edge"/>
          <c:x val="0.40324350688940402"/>
          <c:y val="3.8170517497635503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软件预算</c:v>
                </c:pt>
              </c:strCache>
            </c:strRef>
          </c:tx>
          <c:spPr>
            <a:solidFill>
              <a:srgbClr val="FFCC66"/>
            </a:solidFill>
            <a:ln>
              <a:noFill/>
            </a:ln>
          </c:spPr>
          <c:dPt>
            <c:idx val="0"/>
            <c:bubble3D val="0"/>
            <c:spPr>
              <a:solidFill>
                <a:srgbClr val="6666FF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E9C7-4598-A581-C2AB26C9D124}"/>
              </c:ext>
            </c:extLst>
          </c:dPt>
          <c:dPt>
            <c:idx val="1"/>
            <c:bubble3D val="0"/>
            <c:spPr>
              <a:solidFill>
                <a:srgbClr val="0099FF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E9C7-4598-A581-C2AB26C9D124}"/>
              </c:ext>
            </c:extLst>
          </c:dPt>
          <c:dPt>
            <c:idx val="2"/>
            <c:bubble3D val="0"/>
            <c:spPr>
              <a:solidFill>
                <a:srgbClr val="66FFFF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5-E9C7-4598-A581-C2AB26C9D124}"/>
              </c:ext>
            </c:extLst>
          </c:dPt>
          <c:dPt>
            <c:idx val="3"/>
            <c:bubble3D val="0"/>
            <c:spPr>
              <a:solidFill>
                <a:srgbClr val="3399FF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7-E9C7-4598-A581-C2AB26C9D124}"/>
              </c:ext>
            </c:extLst>
          </c:dPt>
          <c:dPt>
            <c:idx val="4"/>
            <c:bubble3D val="0"/>
            <c:spPr>
              <a:solidFill>
                <a:srgbClr val="C5D3F3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9-E9C7-4598-A581-C2AB26C9D124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ManageOne</c:v>
                </c:pt>
                <c:pt idx="1">
                  <c:v>eSight</c:v>
                </c:pt>
                <c:pt idx="2">
                  <c:v>FusionSphere</c:v>
                </c:pt>
                <c:pt idx="3">
                  <c:v>FusionInsight HD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5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C7-4598-A581-C2AB26C9D1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1"/>
  </c:chart>
  <c:spPr>
    <a:noFill/>
    <a:ln>
      <a:noFill/>
    </a:ln>
  </c:spPr>
  <c:externalData r:id="rId1">
    <c:autoUpdate val="0"/>
  </c:externalData>
  <c:userShapes r:id="rId2"/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5-16T12:33:09.607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5-15T16:10:12.747" idx="1">
    <p:pos x="10" y="10"/>
    <p:text>OFA:多数据中心，异构虚拟平台，基础设施与基础设施架构，业务端到端，开放架构
运营角色：部门间资源分配，多租户自助管理
主动管理：高效的运维管理手段，配合先进的分析工具，主动判断故障，评估健康度和风险
AI辅助：配合FusionMinner数据洞察平台，用先进的AI算法进行故障分析预测和故障定位、根因分析
业务部署周期：配合sphere虚拟化套件，实现资源按需申请，业务快速部署
运维成本：资源统一管理共享提高资源利用率，降低能耗支出，降低对运维管理人员的技能要求和数量要求</p:text>
    <p:extLst mod="1">
      <p:ext uri="{C676402C-5697-4E1C-873F-D02D1690AC5C}">
        <p15:threadingInfo xmlns:p15="http://schemas.microsoft.com/office/powerpoint/2012/main" timeZoneBias="-48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0.44921</cdr:x>
      <cdr:y>0.48416</cdr:y>
    </cdr:from>
    <cdr:to>
      <cdr:x>0.58981</cdr:x>
      <cdr:y>0.55834</cdr:y>
    </cdr:to>
    <cdr:sp macro="" textlink="">
      <cdr:nvSpPr>
        <cdr:cNvPr id="2" name="CustomShape 2">
          <a:extLst xmlns:a="http://schemas.openxmlformats.org/drawingml/2006/main">
            <a:ext uri="{FF2B5EF4-FFF2-40B4-BE49-F238E27FC236}">
              <a16:creationId xmlns:a16="http://schemas.microsoft.com/office/drawing/2014/main" id="{72FA2EE4-FC09-498B-851F-7C32611526DA}"/>
            </a:ext>
          </a:extLst>
        </cdr:cNvPr>
        <cdr:cNvSpPr/>
      </cdr:nvSpPr>
      <cdr:spPr>
        <a:xfrm xmlns:a="http://schemas.openxmlformats.org/drawingml/2006/main">
          <a:off x="2652300" y="2579760"/>
          <a:ext cx="830160" cy="3952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/>
      </cdr:style>
      <cdr:txBody>
        <a:bodyPr xmlns:a="http://schemas.openxmlformats.org/drawingml/2006/main" wrap="none" lIns="90000" tIns="45000" rIns="90000" bIns="45000"/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00000"/>
            </a:lnSpc>
          </a:pPr>
          <a:r>
            <a: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rPr>
            <a:t>5</a:t>
          </a:r>
          <a:r>
            <a: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rPr>
            <a:t>0W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7413A7A-7526-4802-962C-A517EB91CD34}" type="datetimeFigureOut">
              <a:rPr lang="zh-CN" altLang="en-US"/>
              <a:pPr>
                <a:defRPr/>
              </a:pPr>
              <a:t>2019/5/16 Thursday</a:t>
            </a:fld>
            <a:endParaRPr lang="en-US" altLang="zh-CN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5B3D466-C7F0-48F4-8422-551DF7E90D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0170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EE4D3-E19D-4246-ADA5-01EFAE193BAA}" type="datetimeFigureOut">
              <a:rPr lang="en-US" smtClean="0"/>
              <a:pPr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2BDED-F02A-48C5-A7A7-DE0E441BDF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5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304" algn="l" defTabSz="9125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589" algn="l" defTabSz="9125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8882" algn="l" defTabSz="9125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175" algn="l" defTabSz="9125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1465" algn="l" defTabSz="9125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765" algn="l" defTabSz="9125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057" algn="l" defTabSz="9125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348" algn="l" defTabSz="9125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04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根据客户需求和预算  采用  城域双活的容灾策略</a:t>
            </a:r>
            <a:endParaRPr lang="en-US" altLang="zh-CN" dirty="0"/>
          </a:p>
          <a:p>
            <a:pPr marL="0" marR="0" lvl="0" indent="0" algn="l" defTabSz="912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基于 大二层组网 实现 </a:t>
            </a:r>
            <a:endParaRPr lang="en-US" altLang="zh-CN" dirty="0"/>
          </a:p>
          <a:p>
            <a:pPr marL="0" marR="0" lvl="0" indent="0" algn="l" defTabSz="912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当生产站点接待故障，自动调用容灾站点节点</a:t>
            </a:r>
            <a:endParaRPr lang="en-US" altLang="zh-CN" dirty="0"/>
          </a:p>
          <a:p>
            <a:pPr marL="0" marR="0" lvl="0" indent="0" algn="l" defTabSz="9125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实现 业务</a:t>
            </a:r>
            <a:r>
              <a:rPr lang="en-US" altLang="zh-CN" dirty="0"/>
              <a:t>0</a:t>
            </a:r>
            <a:r>
              <a:rPr lang="zh-CN" altLang="en-US" dirty="0"/>
              <a:t>中断数据</a:t>
            </a:r>
            <a:r>
              <a:rPr lang="en-US" altLang="zh-CN" dirty="0"/>
              <a:t>0</a:t>
            </a:r>
            <a:r>
              <a:rPr lang="zh-CN" altLang="en-US" dirty="0"/>
              <a:t>丢失 故障处理自动化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HS-LL</a:t>
            </a:r>
            <a:r>
              <a:rPr lang="en-US" altLang="zh-CN" baseline="0" dirty="0"/>
              <a:t> </a:t>
            </a:r>
            <a:r>
              <a:rPr lang="zh-CN" altLang="en-US" baseline="0" dirty="0"/>
              <a:t>高速低时延</a:t>
            </a:r>
            <a:endParaRPr lang="en-US" altLang="zh-CN" baseline="0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城域双活容灾方案中，两个站点可同时作为生产站点对外提供业务，同时作为对端站点的容灾站点实现自动灾难倒换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虚拟机优先通过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功能在本地冗余主机上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，若本地冗余主机资源不足，则虚拟机通过集群内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功能在容灾站点主机上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容灾后，生产站点虚拟机仍然访问本地存储资源，容灾站点容灾虚拟机将跨站点访问生产站点的存储资源。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容灾站点主机修复后，系统将根据容灾集群资源调度策略，将虚拟机自动迁移回生产站点，无需人工干预。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0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隔离用户数据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同一物理机上不同虚拟机之间的资源隔离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数据存储安全</a:t>
            </a:r>
            <a:endParaRPr lang="en-US" altLang="zh-CN" sz="1200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防止恶意虚拟机用户盗取其他用户的数据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存储载体出现故障，也不会引起数据丢失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虚拟机隔离</a:t>
            </a:r>
            <a:endParaRPr lang="en-US" altLang="zh-CN" sz="1200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避免虚拟机之间的数据窃取或恶意攻击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保证虚拟机的资源使用不受周边虚拟机的影响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网络传输安全</a:t>
            </a:r>
            <a:endParaRPr lang="en-US" altLang="zh-CN" sz="1200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平面隔离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增加网络安全设备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82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根据运营商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37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88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3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6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95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1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多租户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提供多租户的自助管理，提升最终用户的自助能力，减少运营人力成本。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跨资源池管理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457200">
              <a:lnSpc>
                <a:spcPct val="100000"/>
              </a:lnSpc>
            </a:pPr>
            <a:r>
              <a:rPr lang="en-US" sz="2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可使同一企业使用同一虚拟数据中心，而实际使用的是不同的物理数据中心资源。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4572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457200"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告警分析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457200">
              <a:lnSpc>
                <a:spcPct val="100000"/>
              </a:lnSpc>
            </a:pPr>
            <a:r>
              <a:rPr lang="en-US" sz="2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实时监控并分析数据中心的资源使用状态，评估健康度和风险，协助客户主动运维。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4572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457200"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多平台接入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457200">
              <a:lnSpc>
                <a:spcPct val="100000"/>
              </a:lnSpc>
            </a:pPr>
            <a:r>
              <a:rPr lang="en-US" sz="2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接入第三方运维平台，实现统一运维。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4572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0987CEA-DD66-404E-8857-DB1180B3A16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C73A501-DE60-4A27-9735-CA7C5E99989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45424-9522-4F47-961C-36461304544D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54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571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2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6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该套件可以将硬件资源虚拟化，同时提供了虚拟机备份和容灾恢复</a:t>
            </a:r>
            <a:endParaRPr lang="en-US" altLang="zh-CN" sz="1200" b="0" i="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可以实现 多型号服务器和存储设备的接入，第三方</a:t>
            </a:r>
            <a:endParaRPr lang="en-US" altLang="zh-CN" sz="1200" b="0" i="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FusionCompute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是云操作系统软件，主要负责硬件资源的虚拟化，以及对虚拟资源、业务资源、用户资源的集中管理。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eBackup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是虚拟化备份软件，配合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FusionCompute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快照功能和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 Block Tracking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）备份功能实现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FusionSphere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的虚拟机数据备份方案。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UltraVR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是容灾业务管理软件，利用底层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存储系统提供的异步远程复制特性，提供虚拟机关键数据的数据保护和容灾恢复。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传统二层网络中， 一旦服务器迁移到其他二层域，就需要变更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连接等运行状态也会中断，原来这台服务器所承载的业务就会中断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为了保证迁移时业务不中断，就要求在迁移时，不仅虚拟机的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地址不变，而且虚拟机的运行状态也必须保持原状（例如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会话状态），所以虚拟机的动态迁移只能在同一个二层域中进行，而不能跨二层域迁移。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迁移可能涉及的所有服务器都纳入同一个二层网络域，这样才能实现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的大范围无障碍迁移。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err="1"/>
              <a:t>OverLay</a:t>
            </a:r>
            <a:r>
              <a:rPr lang="en-US" altLang="zh-CN" dirty="0"/>
              <a:t> </a:t>
            </a:r>
            <a:r>
              <a:rPr lang="zh-CN" altLang="en-US" dirty="0"/>
              <a:t>看一下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2BDED-F02A-48C5-A7A7-DE0E441BDF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2.wmf"/><Relationship Id="rId4" Type="http://schemas.openxmlformats.org/officeDocument/2006/relationships/image" Target="../media/image17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2.wmf"/><Relationship Id="rId4" Type="http://schemas.openxmlformats.org/officeDocument/2006/relationships/image" Target="../media/image7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wmf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301"/>
            <a:ext cx="10179584" cy="87153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9790185"/>
      </p:ext>
    </p:extLst>
  </p:cSld>
  <p:clrMapOvr>
    <a:masterClrMapping/>
  </p:clrMapOvr>
  <p:transition advClick="0" advTm="8000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1050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45238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BE69557-00A4-4ADC-9C9E-0D977F83DCE3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1050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45238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BE69557-00A4-4ADC-9C9E-0D977F83DCE3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59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23" y="1535113"/>
            <a:ext cx="53879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048" indent="0">
              <a:buNone/>
              <a:defRPr sz="2000" b="1"/>
            </a:lvl2pPr>
            <a:lvl3pPr marL="912071" indent="0">
              <a:buNone/>
              <a:defRPr sz="1700" b="1"/>
            </a:lvl3pPr>
            <a:lvl4pPr marL="1368106" indent="0">
              <a:buNone/>
              <a:defRPr sz="1600" b="1"/>
            </a:lvl4pPr>
            <a:lvl5pPr marL="1824140" indent="0">
              <a:buNone/>
              <a:defRPr sz="1600" b="1"/>
            </a:lvl5pPr>
            <a:lvl6pPr marL="2280170" indent="0">
              <a:buNone/>
              <a:defRPr sz="1600" b="1"/>
            </a:lvl6pPr>
            <a:lvl7pPr marL="2736213" indent="0">
              <a:buNone/>
              <a:defRPr sz="1600" b="1"/>
            </a:lvl7pPr>
            <a:lvl8pPr marL="3192247" indent="0">
              <a:buNone/>
              <a:defRPr sz="1600" b="1"/>
            </a:lvl8pPr>
            <a:lvl9pPr marL="364827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23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048" indent="0">
              <a:buNone/>
              <a:defRPr sz="2000" b="1"/>
            </a:lvl2pPr>
            <a:lvl3pPr marL="912071" indent="0">
              <a:buNone/>
              <a:defRPr sz="1700" b="1"/>
            </a:lvl3pPr>
            <a:lvl4pPr marL="1368106" indent="0">
              <a:buNone/>
              <a:defRPr sz="1600" b="1"/>
            </a:lvl4pPr>
            <a:lvl5pPr marL="1824140" indent="0">
              <a:buNone/>
              <a:defRPr sz="1600" b="1"/>
            </a:lvl5pPr>
            <a:lvl6pPr marL="2280170" indent="0">
              <a:buNone/>
              <a:defRPr sz="1600" b="1"/>
            </a:lvl6pPr>
            <a:lvl7pPr marL="2736213" indent="0">
              <a:buNone/>
              <a:defRPr sz="1600" b="1"/>
            </a:lvl7pPr>
            <a:lvl8pPr marL="3192247" indent="0">
              <a:buNone/>
              <a:defRPr sz="1600" b="1"/>
            </a:lvl8pPr>
            <a:lvl9pPr marL="364827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E51384E-FA8E-4F43-A1DF-90506A7B4C97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658EAB9-64B9-4EC0-9D4D-FD0006D7746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C72B135-6CD4-4A1C-BEE4-8CA13AD8AEE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612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63"/>
            <a:ext cx="68183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4"/>
            <a:ext cx="4011612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6048" indent="0">
              <a:buNone/>
              <a:defRPr sz="1200"/>
            </a:lvl2pPr>
            <a:lvl3pPr marL="912071" indent="0">
              <a:buNone/>
              <a:defRPr sz="900"/>
            </a:lvl3pPr>
            <a:lvl4pPr marL="1368106" indent="0">
              <a:buNone/>
              <a:defRPr sz="900"/>
            </a:lvl4pPr>
            <a:lvl5pPr marL="1824140" indent="0">
              <a:buNone/>
              <a:defRPr sz="900"/>
            </a:lvl5pPr>
            <a:lvl6pPr marL="2280170" indent="0">
              <a:buNone/>
              <a:defRPr sz="900"/>
            </a:lvl6pPr>
            <a:lvl7pPr marL="2736213" indent="0">
              <a:buNone/>
              <a:defRPr sz="900"/>
            </a:lvl7pPr>
            <a:lvl8pPr marL="3192247" indent="0">
              <a:buNone/>
              <a:defRPr sz="900"/>
            </a:lvl8pPr>
            <a:lvl9pPr marL="364827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AF2C1125-1F34-47D3-AC67-3C32BF18EDAC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6" y="4800601"/>
            <a:ext cx="7316788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6" y="612775"/>
            <a:ext cx="731678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048" indent="0">
              <a:buNone/>
              <a:defRPr sz="2800"/>
            </a:lvl2pPr>
            <a:lvl3pPr marL="912071" indent="0">
              <a:buNone/>
              <a:defRPr sz="2400"/>
            </a:lvl3pPr>
            <a:lvl4pPr marL="1368106" indent="0">
              <a:buNone/>
              <a:defRPr sz="2000"/>
            </a:lvl4pPr>
            <a:lvl5pPr marL="1824140" indent="0">
              <a:buNone/>
              <a:defRPr sz="2000"/>
            </a:lvl5pPr>
            <a:lvl6pPr marL="2280170" indent="0">
              <a:buNone/>
              <a:defRPr sz="2000"/>
            </a:lvl6pPr>
            <a:lvl7pPr marL="2736213" indent="0">
              <a:buNone/>
              <a:defRPr sz="2000"/>
            </a:lvl7pPr>
            <a:lvl8pPr marL="3192247" indent="0">
              <a:buNone/>
              <a:defRPr sz="2000"/>
            </a:lvl8pPr>
            <a:lvl9pPr marL="3648279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6" y="5367361"/>
            <a:ext cx="7316788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6048" indent="0">
              <a:buNone/>
              <a:defRPr sz="1200"/>
            </a:lvl2pPr>
            <a:lvl3pPr marL="912071" indent="0">
              <a:buNone/>
              <a:defRPr sz="900"/>
            </a:lvl3pPr>
            <a:lvl4pPr marL="1368106" indent="0">
              <a:buNone/>
              <a:defRPr sz="900"/>
            </a:lvl4pPr>
            <a:lvl5pPr marL="1824140" indent="0">
              <a:buNone/>
              <a:defRPr sz="900"/>
            </a:lvl5pPr>
            <a:lvl6pPr marL="2280170" indent="0">
              <a:buNone/>
              <a:defRPr sz="900"/>
            </a:lvl6pPr>
            <a:lvl7pPr marL="2736213" indent="0">
              <a:buNone/>
              <a:defRPr sz="900"/>
            </a:lvl7pPr>
            <a:lvl8pPr marL="3192247" indent="0">
              <a:buNone/>
              <a:defRPr sz="900"/>
            </a:lvl8pPr>
            <a:lvl9pPr marL="364827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E973D8B6-2340-45B5-809C-6179B9923406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0E45EE7-CE0F-4B0C-A91E-A8CCB9E163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13825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81052" y="274639"/>
            <a:ext cx="808037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77EC3B97-8A06-4576-B7D4-585C0D65A052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07795" y="1297019"/>
            <a:ext cx="10130638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59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26" y="1535113"/>
            <a:ext cx="53879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20" indent="0">
              <a:buNone/>
              <a:defRPr sz="2000" b="1"/>
            </a:lvl2pPr>
            <a:lvl3pPr marL="911813" indent="0">
              <a:buNone/>
              <a:defRPr sz="1700" b="1"/>
            </a:lvl3pPr>
            <a:lvl4pPr marL="1367718" indent="0">
              <a:buNone/>
              <a:defRPr sz="1600" b="1"/>
            </a:lvl4pPr>
            <a:lvl5pPr marL="1823623" indent="0">
              <a:buNone/>
              <a:defRPr sz="1600" b="1"/>
            </a:lvl5pPr>
            <a:lvl6pPr marL="2279524" indent="0">
              <a:buNone/>
              <a:defRPr sz="1600" b="1"/>
            </a:lvl6pPr>
            <a:lvl7pPr marL="2735438" indent="0">
              <a:buNone/>
              <a:defRPr sz="1600" b="1"/>
            </a:lvl7pPr>
            <a:lvl8pPr marL="3191343" indent="0">
              <a:buNone/>
              <a:defRPr sz="1600" b="1"/>
            </a:lvl8pPr>
            <a:lvl9pPr marL="364724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26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20" indent="0">
              <a:buNone/>
              <a:defRPr sz="2000" b="1"/>
            </a:lvl2pPr>
            <a:lvl3pPr marL="911813" indent="0">
              <a:buNone/>
              <a:defRPr sz="1700" b="1"/>
            </a:lvl3pPr>
            <a:lvl4pPr marL="1367718" indent="0">
              <a:buNone/>
              <a:defRPr sz="1600" b="1"/>
            </a:lvl4pPr>
            <a:lvl5pPr marL="1823623" indent="0">
              <a:buNone/>
              <a:defRPr sz="1600" b="1"/>
            </a:lvl5pPr>
            <a:lvl6pPr marL="2279524" indent="0">
              <a:buNone/>
              <a:defRPr sz="1600" b="1"/>
            </a:lvl6pPr>
            <a:lvl7pPr marL="2735438" indent="0">
              <a:buNone/>
              <a:defRPr sz="1600" b="1"/>
            </a:lvl7pPr>
            <a:lvl8pPr marL="3191343" indent="0">
              <a:buNone/>
              <a:defRPr sz="1600" b="1"/>
            </a:lvl8pPr>
            <a:lvl9pPr marL="364724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E51384E-FA8E-4F43-A1DF-90506A7B4C97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283"/>
            <a:ext cx="10179584" cy="8715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491316"/>
      </p:ext>
    </p:extLst>
  </p:cSld>
  <p:clrMapOvr>
    <a:masterClrMapping/>
  </p:clrMapOvr>
  <p:transition advClick="0" advTm="8000">
    <p:fade thruBlk="1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2230" y="290650"/>
            <a:ext cx="11222316" cy="1206283"/>
          </a:xfrm>
          <a:prstGeom prst="rect">
            <a:avLst/>
          </a:prstGeom>
        </p:spPr>
        <p:txBody>
          <a:bodyPr lIns="121630" tIns="60828" rIns="121630" bIns="60828"/>
          <a:lstStyle>
            <a:lvl1pPr>
              <a:defRPr kumimoji="1" lang="zh-CN" altLang="en-US" sz="3900" b="1" kern="1200" dirty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</p:nvPr>
        </p:nvSpPr>
        <p:spPr>
          <a:xfrm>
            <a:off x="482230" y="1723743"/>
            <a:ext cx="11222316" cy="4438716"/>
          </a:xfrm>
          <a:prstGeom prst="rect">
            <a:avLst/>
          </a:prstGeom>
        </p:spPr>
        <p:txBody>
          <a:bodyPr lIns="121630" tIns="60828" rIns="121630" bIns="60828"/>
          <a:lstStyle>
            <a:lvl1pPr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2387760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201" y="336815"/>
            <a:ext cx="10457621" cy="759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121762" tIns="60888" rIns="121762" bIns="60888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sz="4000" b="1" dirty="0">
                <a:solidFill>
                  <a:schemeClr val="tx2"/>
                </a:solidFill>
                <a:latin typeface="FrutigerNext LT Light" pitchFamily="34" charset="0"/>
                <a:ea typeface="黑体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98732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033" y="6472712"/>
            <a:ext cx="509326" cy="365125"/>
          </a:xfrm>
          <a:prstGeom prst="rect">
            <a:avLst/>
          </a:prstGeom>
        </p:spPr>
        <p:txBody>
          <a:bodyPr vert="horz" lIns="91294" tIns="45647" rIns="91294" bIns="45647" rtlCol="0" anchor="t"/>
          <a:lstStyle>
            <a:lvl1pPr algn="l">
              <a:defRPr sz="9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80D6A2E2-E8D5-6041-B053-6E4322317DB6}" type="slidenum">
              <a:rPr lang="en-US" smtClean="0">
                <a:solidFill>
                  <a:srgbClr val="000000"/>
                </a:solidFill>
                <a:ea typeface="宋体" pitchFamily="2" charset="-122"/>
              </a:rPr>
              <a:pPr/>
              <a:t>‹#›</a:t>
            </a:fld>
            <a:endParaRPr 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3878" y="6472712"/>
            <a:ext cx="9234546" cy="365125"/>
          </a:xfrm>
          <a:prstGeom prst="rect">
            <a:avLst/>
          </a:prstGeom>
        </p:spPr>
        <p:txBody>
          <a:bodyPr vert="horz" lIns="91294" tIns="45647" rIns="91294" bIns="45647" rtlCol="0" anchor="t"/>
          <a:lstStyle>
            <a:lvl1pPr algn="l">
              <a:defRPr sz="9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宋体" pitchFamily="2" charset="-122"/>
              </a:rPr>
              <a:t>CA Database Performance Overview           Copyright © 2011 CA</a:t>
            </a:r>
          </a:p>
        </p:txBody>
      </p:sp>
    </p:spTree>
    <p:extLst>
      <p:ext uri="{BB962C8B-B14F-4D97-AF65-F5344CB8AC3E}">
        <p14:creationId xmlns:p14="http://schemas.microsoft.com/office/powerpoint/2010/main" val="277893255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716" y="325453"/>
            <a:ext cx="10179584" cy="871537"/>
          </a:xfrm>
          <a:prstGeom prst="rect">
            <a:avLst/>
          </a:prstGeom>
        </p:spPr>
        <p:txBody>
          <a:bodyPr/>
          <a:lstStyle>
            <a:lvl1pPr>
              <a:defRPr sz="2900" b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78044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302"/>
            <a:ext cx="10179584" cy="871537"/>
          </a:xfrm>
          <a:prstGeom prst="rect">
            <a:avLst/>
          </a:prstGeom>
        </p:spPr>
        <p:txBody>
          <a:bodyPr lIns="121658" tIns="60840" rIns="121658" bIns="608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 lIns="121658" tIns="60840" rIns="121658" bIns="60840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471510"/>
      </p:ext>
    </p:extLst>
  </p:cSld>
  <p:clrMapOvr>
    <a:masterClrMapping/>
  </p:clrMapOvr>
  <p:transition advClick="0" advTm="8000">
    <p:fade thruBlk="1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88" y="267461"/>
            <a:ext cx="10179584" cy="745784"/>
          </a:xfrm>
          <a:prstGeom prst="rect">
            <a:avLst/>
          </a:prstGeom>
        </p:spPr>
        <p:txBody>
          <a:bodyPr lIns="121730" tIns="60872" rIns="121730" bIns="60872"/>
          <a:lstStyle>
            <a:lvl1pPr>
              <a:defRPr sz="2800" baseline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41828"/>
      </p:ext>
    </p:extLst>
  </p:cSld>
  <p:clrMapOvr>
    <a:masterClrMapping/>
  </p:clrMapOvr>
  <p:transition advClick="0" advTm="8000">
    <p:fade thruBlk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23" y="2130448"/>
            <a:ext cx="10366375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757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112" indent="0" algn="ctr">
              <a:buNone/>
              <a:defRPr/>
            </a:lvl2pPr>
            <a:lvl3pPr marL="912201" indent="0" algn="ctr">
              <a:buNone/>
              <a:defRPr/>
            </a:lvl3pPr>
            <a:lvl4pPr marL="1368300" indent="0" algn="ctr">
              <a:buNone/>
              <a:defRPr/>
            </a:lvl4pPr>
            <a:lvl5pPr marL="1824399" indent="0" algn="ctr">
              <a:buNone/>
              <a:defRPr/>
            </a:lvl5pPr>
            <a:lvl6pPr marL="2280494" indent="0" algn="ctr">
              <a:buNone/>
              <a:defRPr/>
            </a:lvl6pPr>
            <a:lvl7pPr marL="2736601" indent="0" algn="ctr">
              <a:buNone/>
              <a:defRPr/>
            </a:lvl7pPr>
            <a:lvl8pPr marL="3192699" indent="0" algn="ctr">
              <a:buNone/>
              <a:defRPr/>
            </a:lvl8pPr>
            <a:lvl9pPr marL="3648796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14C46DA8-C844-4727-851B-E5DE198412BE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BB01DCA-E0B6-426C-B5DE-AD0E98149914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35" y="4406901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35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112" indent="0">
              <a:buNone/>
              <a:defRPr sz="1700"/>
            </a:lvl2pPr>
            <a:lvl3pPr marL="912201" indent="0">
              <a:buNone/>
              <a:defRPr sz="1600"/>
            </a:lvl3pPr>
            <a:lvl4pPr marL="1368300" indent="0">
              <a:buNone/>
              <a:defRPr sz="1300"/>
            </a:lvl4pPr>
            <a:lvl5pPr marL="1824399" indent="0">
              <a:buNone/>
              <a:defRPr sz="1300"/>
            </a:lvl5pPr>
            <a:lvl6pPr marL="2280494" indent="0">
              <a:buNone/>
              <a:defRPr sz="1300"/>
            </a:lvl6pPr>
            <a:lvl7pPr marL="2736601" indent="0">
              <a:buNone/>
              <a:defRPr sz="1300"/>
            </a:lvl7pPr>
            <a:lvl8pPr marL="3192699" indent="0">
              <a:buNone/>
              <a:defRPr sz="1300"/>
            </a:lvl8pPr>
            <a:lvl9pPr marL="3648796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EDF18DE-2C8B-461D-88D9-3BCCC1F20EB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pic>
        <p:nvPicPr>
          <p:cNvPr id="5" name="Picture 2" descr="C:\Users\z00124665\Desktop\A BETTER WAY SOLUTIONS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5085" y="236293"/>
            <a:ext cx="4361469" cy="121424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658EAB9-64B9-4EC0-9D4D-FD0006D7746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1050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45238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BE69557-00A4-4ADC-9C9E-0D977F83DCE3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59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22" y="1535113"/>
            <a:ext cx="53879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12" indent="0">
              <a:buNone/>
              <a:defRPr sz="2000" b="1"/>
            </a:lvl2pPr>
            <a:lvl3pPr marL="912201" indent="0">
              <a:buNone/>
              <a:defRPr sz="1700" b="1"/>
            </a:lvl3pPr>
            <a:lvl4pPr marL="1368300" indent="0">
              <a:buNone/>
              <a:defRPr sz="1600" b="1"/>
            </a:lvl4pPr>
            <a:lvl5pPr marL="1824399" indent="0">
              <a:buNone/>
              <a:defRPr sz="1600" b="1"/>
            </a:lvl5pPr>
            <a:lvl6pPr marL="2280494" indent="0">
              <a:buNone/>
              <a:defRPr sz="1600" b="1"/>
            </a:lvl6pPr>
            <a:lvl7pPr marL="2736601" indent="0">
              <a:buNone/>
              <a:defRPr sz="1600" b="1"/>
            </a:lvl7pPr>
            <a:lvl8pPr marL="3192699" indent="0">
              <a:buNone/>
              <a:defRPr sz="1600" b="1"/>
            </a:lvl8pPr>
            <a:lvl9pPr marL="364879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22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12" indent="0">
              <a:buNone/>
              <a:defRPr sz="2000" b="1"/>
            </a:lvl2pPr>
            <a:lvl3pPr marL="912201" indent="0">
              <a:buNone/>
              <a:defRPr sz="1700" b="1"/>
            </a:lvl3pPr>
            <a:lvl4pPr marL="1368300" indent="0">
              <a:buNone/>
              <a:defRPr sz="1600" b="1"/>
            </a:lvl4pPr>
            <a:lvl5pPr marL="1824399" indent="0">
              <a:buNone/>
              <a:defRPr sz="1600" b="1"/>
            </a:lvl5pPr>
            <a:lvl6pPr marL="2280494" indent="0">
              <a:buNone/>
              <a:defRPr sz="1600" b="1"/>
            </a:lvl6pPr>
            <a:lvl7pPr marL="2736601" indent="0">
              <a:buNone/>
              <a:defRPr sz="1600" b="1"/>
            </a:lvl7pPr>
            <a:lvl8pPr marL="3192699" indent="0">
              <a:buNone/>
              <a:defRPr sz="1600" b="1"/>
            </a:lvl8pPr>
            <a:lvl9pPr marL="364879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E51384E-FA8E-4F43-A1DF-90506A7B4C97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658EAB9-64B9-4EC0-9D4D-FD0006D7746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C72B135-6CD4-4A1C-BEE4-8CA13AD8AEE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612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63"/>
            <a:ext cx="68183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4"/>
            <a:ext cx="4011612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6112" indent="0">
              <a:buNone/>
              <a:defRPr sz="1200"/>
            </a:lvl2pPr>
            <a:lvl3pPr marL="912201" indent="0">
              <a:buNone/>
              <a:defRPr sz="900"/>
            </a:lvl3pPr>
            <a:lvl4pPr marL="1368300" indent="0">
              <a:buNone/>
              <a:defRPr sz="900"/>
            </a:lvl4pPr>
            <a:lvl5pPr marL="1824399" indent="0">
              <a:buNone/>
              <a:defRPr sz="900"/>
            </a:lvl5pPr>
            <a:lvl6pPr marL="2280494" indent="0">
              <a:buNone/>
              <a:defRPr sz="900"/>
            </a:lvl6pPr>
            <a:lvl7pPr marL="2736601" indent="0">
              <a:buNone/>
              <a:defRPr sz="900"/>
            </a:lvl7pPr>
            <a:lvl8pPr marL="3192699" indent="0">
              <a:buNone/>
              <a:defRPr sz="900"/>
            </a:lvl8pPr>
            <a:lvl9pPr marL="3648796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AF2C1125-1F34-47D3-AC67-3C32BF18EDAC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6" y="4800601"/>
            <a:ext cx="7316788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6" y="612775"/>
            <a:ext cx="731678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112" indent="0">
              <a:buNone/>
              <a:defRPr sz="2800"/>
            </a:lvl2pPr>
            <a:lvl3pPr marL="912201" indent="0">
              <a:buNone/>
              <a:defRPr sz="2400"/>
            </a:lvl3pPr>
            <a:lvl4pPr marL="1368300" indent="0">
              <a:buNone/>
              <a:defRPr sz="2000"/>
            </a:lvl4pPr>
            <a:lvl5pPr marL="1824399" indent="0">
              <a:buNone/>
              <a:defRPr sz="2000"/>
            </a:lvl5pPr>
            <a:lvl6pPr marL="2280494" indent="0">
              <a:buNone/>
              <a:defRPr sz="2000"/>
            </a:lvl6pPr>
            <a:lvl7pPr marL="2736601" indent="0">
              <a:buNone/>
              <a:defRPr sz="2000"/>
            </a:lvl7pPr>
            <a:lvl8pPr marL="3192699" indent="0">
              <a:buNone/>
              <a:defRPr sz="2000"/>
            </a:lvl8pPr>
            <a:lvl9pPr marL="3648796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6" y="5367359"/>
            <a:ext cx="7316788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6112" indent="0">
              <a:buNone/>
              <a:defRPr sz="1200"/>
            </a:lvl2pPr>
            <a:lvl3pPr marL="912201" indent="0">
              <a:buNone/>
              <a:defRPr sz="900"/>
            </a:lvl3pPr>
            <a:lvl4pPr marL="1368300" indent="0">
              <a:buNone/>
              <a:defRPr sz="900"/>
            </a:lvl4pPr>
            <a:lvl5pPr marL="1824399" indent="0">
              <a:buNone/>
              <a:defRPr sz="900"/>
            </a:lvl5pPr>
            <a:lvl6pPr marL="2280494" indent="0">
              <a:buNone/>
              <a:defRPr sz="900"/>
            </a:lvl6pPr>
            <a:lvl7pPr marL="2736601" indent="0">
              <a:buNone/>
              <a:defRPr sz="900"/>
            </a:lvl7pPr>
            <a:lvl8pPr marL="3192699" indent="0">
              <a:buNone/>
              <a:defRPr sz="900"/>
            </a:lvl8pPr>
            <a:lvl9pPr marL="3648796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E973D8B6-2340-45B5-809C-6179B9923406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0E45EE7-CE0F-4B0C-A91E-A8CCB9E163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13825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81052" y="274639"/>
            <a:ext cx="808037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77EC3B97-8A06-4576-B7D4-585C0D65A052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07795" y="1297019"/>
            <a:ext cx="10130638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C72B135-6CD4-4A1C-BEE4-8CA13AD8AEE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283"/>
            <a:ext cx="10179584" cy="8715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491316"/>
      </p:ext>
    </p:extLst>
  </p:cSld>
  <p:clrMapOvr>
    <a:masterClrMapping/>
  </p:clrMapOvr>
  <p:transition advClick="0" advTm="8000">
    <p:fade thruBlk="1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2230" y="290650"/>
            <a:ext cx="11222316" cy="1206283"/>
          </a:xfrm>
          <a:prstGeom prst="rect">
            <a:avLst/>
          </a:prstGeom>
        </p:spPr>
        <p:txBody>
          <a:bodyPr lIns="121647" tIns="60836" rIns="121647" bIns="60836"/>
          <a:lstStyle>
            <a:lvl1pPr>
              <a:defRPr kumimoji="1" lang="zh-CN" altLang="en-US" sz="3900" b="1" kern="1200" dirty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</p:nvPr>
        </p:nvSpPr>
        <p:spPr>
          <a:xfrm>
            <a:off x="482230" y="1723743"/>
            <a:ext cx="11222316" cy="4438716"/>
          </a:xfrm>
          <a:prstGeom prst="rect">
            <a:avLst/>
          </a:prstGeom>
        </p:spPr>
        <p:txBody>
          <a:bodyPr lIns="121647" tIns="60836" rIns="121647" bIns="60836"/>
          <a:lstStyle>
            <a:lvl1pPr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2387760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201" y="336815"/>
            <a:ext cx="10457621" cy="759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121779" tIns="60896" rIns="121779" bIns="60896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sz="4000" b="1" dirty="0">
                <a:solidFill>
                  <a:schemeClr val="tx2"/>
                </a:solidFill>
                <a:latin typeface="FrutigerNext LT Light" pitchFamily="34" charset="0"/>
                <a:ea typeface="黑体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9873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033" y="6472712"/>
            <a:ext cx="509326" cy="365125"/>
          </a:xfrm>
          <a:prstGeom prst="rect">
            <a:avLst/>
          </a:prstGeom>
        </p:spPr>
        <p:txBody>
          <a:bodyPr vert="horz" lIns="91307" tIns="45654" rIns="91307" bIns="45654" rtlCol="0" anchor="t"/>
          <a:lstStyle>
            <a:lvl1pPr algn="l">
              <a:defRPr sz="9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80D6A2E2-E8D5-6041-B053-6E4322317DB6}" type="slidenum">
              <a:rPr lang="en-US" smtClean="0">
                <a:solidFill>
                  <a:srgbClr val="000000"/>
                </a:solidFill>
                <a:ea typeface="宋体" pitchFamily="2" charset="-122"/>
              </a:rPr>
              <a:pPr/>
              <a:t>‹#›</a:t>
            </a:fld>
            <a:endParaRPr 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3878" y="6472712"/>
            <a:ext cx="9234546" cy="365125"/>
          </a:xfrm>
          <a:prstGeom prst="rect">
            <a:avLst/>
          </a:prstGeom>
        </p:spPr>
        <p:txBody>
          <a:bodyPr vert="horz" lIns="91307" tIns="45654" rIns="91307" bIns="45654" rtlCol="0" anchor="t"/>
          <a:lstStyle>
            <a:lvl1pPr algn="l">
              <a:defRPr sz="9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宋体" pitchFamily="2" charset="-122"/>
              </a:rPr>
              <a:t>CA Database Performance Overview           Copyright © 2011 CA</a:t>
            </a:r>
          </a:p>
        </p:txBody>
      </p:sp>
    </p:spTree>
    <p:extLst>
      <p:ext uri="{BB962C8B-B14F-4D97-AF65-F5344CB8AC3E}">
        <p14:creationId xmlns:p14="http://schemas.microsoft.com/office/powerpoint/2010/main" val="2778932550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716" y="325452"/>
            <a:ext cx="10179584" cy="871537"/>
          </a:xfrm>
          <a:prstGeom prst="rect">
            <a:avLst/>
          </a:prstGeom>
        </p:spPr>
        <p:txBody>
          <a:bodyPr/>
          <a:lstStyle>
            <a:lvl1pPr>
              <a:defRPr sz="2900" b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78044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301"/>
            <a:ext cx="10179584" cy="871537"/>
          </a:xfrm>
          <a:prstGeom prst="rect">
            <a:avLst/>
          </a:prstGeom>
        </p:spPr>
        <p:txBody>
          <a:bodyPr lIns="121675" tIns="60848" rIns="121675" bIns="6084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 lIns="121675" tIns="60848" rIns="121675" bIns="60848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471510"/>
      </p:ext>
    </p:extLst>
  </p:cSld>
  <p:clrMapOvr>
    <a:masterClrMapping/>
  </p:clrMapOvr>
  <p:transition advClick="0" advTm="8000">
    <p:fade thruBlk="1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88" y="267461"/>
            <a:ext cx="10179584" cy="745784"/>
          </a:xfrm>
          <a:prstGeom prst="rect">
            <a:avLst/>
          </a:prstGeom>
        </p:spPr>
        <p:txBody>
          <a:bodyPr lIns="121747" tIns="60880" rIns="121747" bIns="60880"/>
          <a:lstStyle>
            <a:lvl1pPr>
              <a:defRPr sz="2800" baseline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41828"/>
      </p:ext>
    </p:extLst>
  </p:cSld>
  <p:clrMapOvr>
    <a:masterClrMapping/>
  </p:clrMapOvr>
  <p:transition advClick="0" advTm="8000">
    <p:fade thruBlk="1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2925" y="2118334"/>
            <a:ext cx="5453273" cy="1969711"/>
          </a:xfrm>
          <a:prstGeom prst="rect">
            <a:avLst/>
          </a:prstGeom>
        </p:spPr>
        <p:txBody>
          <a:bodyPr lIns="91307" tIns="45654" rIns="91307" bIns="45654"/>
          <a:lstStyle>
            <a:lvl1pPr>
              <a:defRPr sz="4000" b="0">
                <a:solidFill>
                  <a:schemeClr val="tx2"/>
                </a:solidFill>
                <a:latin typeface="FrutigerNext LT Light" pitchFamily="34" charset="0"/>
              </a:defRPr>
            </a:lvl1pPr>
          </a:lstStyle>
          <a:p>
            <a:r>
              <a:rPr lang="en-US" altLang="zh-CN" dirty="0"/>
              <a:t>HEADLINE TEXT TO BE </a:t>
            </a:r>
            <a:br>
              <a:rPr lang="en-US" altLang="zh-CN" dirty="0"/>
            </a:br>
            <a:r>
              <a:rPr lang="en-US" altLang="zh-CN" dirty="0"/>
              <a:t>PLACED HERE HEADLINE </a:t>
            </a:r>
            <a:br>
              <a:rPr lang="en-US" altLang="zh-CN" dirty="0"/>
            </a:br>
            <a:r>
              <a:rPr lang="en-US" altLang="zh-CN" dirty="0"/>
              <a:t>TEXT TO BE PLACED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989351"/>
      </p:ext>
    </p:extLst>
  </p:cSld>
  <p:clrMapOvr>
    <a:masterClrMapping/>
  </p:clrMapOvr>
  <p:transition advClick="0" advTm="8000">
    <p:fade thruBlk="1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296415"/>
            <a:ext cx="10440988" cy="871537"/>
          </a:xfrm>
          <a:prstGeom prst="rect">
            <a:avLst/>
          </a:prstGeom>
        </p:spPr>
        <p:txBody>
          <a:bodyPr lIns="121762" tIns="60888" rIns="121762" bIns="60888" anchor="ctr"/>
          <a:lstStyle/>
          <a:p>
            <a:pPr lvl="0"/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9" name="Rectangle 68"/>
          <p:cNvSpPr>
            <a:spLocks noGrp="1" noChangeArrowheads="1"/>
          </p:cNvSpPr>
          <p:nvPr>
            <p:ph idx="1"/>
          </p:nvPr>
        </p:nvSpPr>
        <p:spPr bwMode="auto">
          <a:xfrm>
            <a:off x="876300" y="1196975"/>
            <a:ext cx="10440988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034" tIns="40016" rIns="80034" bIns="400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  <a:p>
            <a:pPr lvl="2"/>
            <a:r>
              <a:rPr lang="en-US" altLang="zh-CN"/>
              <a:t>Third 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918900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 lIns="91302" tIns="45651" rIns="91302" bIns="4565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163292"/>
      </p:ext>
    </p:extLst>
  </p:cSld>
  <p:clrMapOvr>
    <a:masterClrMapping/>
  </p:clrMapOvr>
  <p:transition advClick="0" advTm="8000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612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63"/>
            <a:ext cx="68183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4"/>
            <a:ext cx="4011612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5920" indent="0">
              <a:buNone/>
              <a:defRPr sz="1200"/>
            </a:lvl2pPr>
            <a:lvl3pPr marL="911813" indent="0">
              <a:buNone/>
              <a:defRPr sz="900"/>
            </a:lvl3pPr>
            <a:lvl4pPr marL="1367718" indent="0">
              <a:buNone/>
              <a:defRPr sz="900"/>
            </a:lvl4pPr>
            <a:lvl5pPr marL="1823623" indent="0">
              <a:buNone/>
              <a:defRPr sz="900"/>
            </a:lvl5pPr>
            <a:lvl6pPr marL="2279524" indent="0">
              <a:buNone/>
              <a:defRPr sz="900"/>
            </a:lvl6pPr>
            <a:lvl7pPr marL="2735438" indent="0">
              <a:buNone/>
              <a:defRPr sz="900"/>
            </a:lvl7pPr>
            <a:lvl8pPr marL="3191343" indent="0">
              <a:buNone/>
              <a:defRPr sz="900"/>
            </a:lvl8pPr>
            <a:lvl9pPr marL="364724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AF2C1125-1F34-47D3-AC67-3C32BF18EDAC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3"/>
            <a:ext cx="10179584" cy="745784"/>
          </a:xfrm>
          <a:prstGeom prst="rect">
            <a:avLst/>
          </a:prstGeom>
        </p:spPr>
        <p:txBody>
          <a:bodyPr lIns="68478" tIns="34242" rIns="68478" bIns="3424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07796" y="1253907"/>
            <a:ext cx="10168330" cy="4909389"/>
          </a:xfrm>
          <a:prstGeom prst="rect">
            <a:avLst/>
          </a:prstGeom>
        </p:spPr>
        <p:txBody>
          <a:bodyPr lIns="68478" tIns="34242" rIns="68478" bIns="3424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190740"/>
      </p:ext>
    </p:extLst>
  </p:cSld>
  <p:clrMapOvr>
    <a:masterClrMapping/>
  </p:clrMapOvr>
  <p:transition advClick="0" advTm="8000">
    <p:fade thruBlk="1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295"/>
            <a:ext cx="10179584" cy="8715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534609"/>
      </p:ext>
    </p:extLst>
  </p:cSld>
  <p:clrMapOvr>
    <a:masterClrMapping/>
  </p:clrMapOvr>
  <p:transition advClick="0" advTm="8000">
    <p:fade thruBlk="1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09789"/>
      </p:ext>
    </p:extLst>
  </p:cSld>
  <p:clrMapOvr>
    <a:masterClrMapping/>
  </p:clrMapOvr>
  <p:transition advClick="0" advTm="8000">
    <p:fade thruBlk="1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59888"/>
      </p:ext>
    </p:extLst>
  </p:cSld>
  <p:clrMapOvr>
    <a:masterClrMapping/>
  </p:clrMapOvr>
  <p:transition advClick="0" advTm="8000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8" descr="PPT胶片内页元素-4比3-目录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" y="-1"/>
            <a:ext cx="12195175" cy="685800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14" descr="C:\Users\z00124665\Desktop\color bar [转换].wmf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" y="6786577"/>
            <a:ext cx="12196763" cy="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z00124665\Desktop\HW LOGO(横版）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8776" y="6353189"/>
            <a:ext cx="13668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3089276" y="6538926"/>
            <a:ext cx="271463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defRPr/>
            </a:pPr>
            <a:fld id="{81A24206-7DBC-498E-BF2D-DB8DE15AA81B}" type="slidenum">
              <a:rPr lang="de-DE" altLang="zh-CN" sz="900">
                <a:solidFill>
                  <a:prstClr val="white">
                    <a:lumMod val="65000"/>
                  </a:prstClr>
                </a:solidFill>
                <a:latin typeface="Arial"/>
                <a:ea typeface="黑体"/>
              </a:rPr>
              <a:pPr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900" dirty="0">
              <a:solidFill>
                <a:prstClr val="white">
                  <a:lumMod val="65000"/>
                </a:prstClr>
              </a:solidFill>
              <a:latin typeface="Arial"/>
              <a:ea typeface="黑体"/>
            </a:endParaRPr>
          </a:p>
        </p:txBody>
      </p:sp>
      <p:pic>
        <p:nvPicPr>
          <p:cNvPr id="9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88" y="6524638"/>
            <a:ext cx="2655887" cy="12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96" y="234944"/>
            <a:ext cx="10585175" cy="745784"/>
          </a:xfrm>
          <a:prstGeom prst="rect">
            <a:avLst/>
          </a:prstGeom>
        </p:spPr>
        <p:txBody>
          <a:bodyPr lIns="121745" tIns="60880" rIns="121745" bIns="60880" anchor="ctr"/>
          <a:lstStyle>
            <a:lvl1pPr>
              <a:defRPr sz="37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68996" y="980729"/>
            <a:ext cx="10585175" cy="5116291"/>
          </a:xfrm>
          <a:prstGeom prst="rect">
            <a:avLst/>
          </a:prstGeom>
        </p:spPr>
        <p:txBody>
          <a:bodyPr lIns="121745" tIns="60880" rIns="121745" bIns="60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239730"/>
      </p:ext>
    </p:extLst>
  </p:cSld>
  <p:clrMapOvr>
    <a:masterClrMapping/>
  </p:clrMapOvr>
  <p:transition advClick="0" advTm="800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8" descr="PPT胶片内页元素-4比3-目录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" y="-1"/>
            <a:ext cx="12195175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96" y="234944"/>
            <a:ext cx="10585175" cy="745784"/>
          </a:xfrm>
          <a:prstGeom prst="rect">
            <a:avLst/>
          </a:prstGeom>
        </p:spPr>
        <p:txBody>
          <a:bodyPr lIns="121762" tIns="60888" rIns="121762" bIns="60888" anchor="ctr"/>
          <a:lstStyle>
            <a:lvl1pPr>
              <a:defRPr sz="37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68996" y="980729"/>
            <a:ext cx="10585175" cy="5116291"/>
          </a:xfrm>
          <a:prstGeom prst="rect">
            <a:avLst/>
          </a:prstGeom>
        </p:spPr>
        <p:txBody>
          <a:bodyPr lIns="121762" tIns="60888" rIns="121762" bIns="60888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14" descr="C:\Users\z00124665\Desktop\color bar [转换]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786183"/>
            <a:ext cx="12196799" cy="99204"/>
          </a:xfrm>
          <a:prstGeom prst="rect">
            <a:avLst/>
          </a:prstGeom>
          <a:noFill/>
        </p:spPr>
      </p:pic>
      <p:pic>
        <p:nvPicPr>
          <p:cNvPr id="7" name="Picture 2" descr="C:\Users\z00124665\Desktop\HW LOGO(横版）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069" y="6352587"/>
            <a:ext cx="1368152" cy="333268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3089228" y="6538721"/>
            <a:ext cx="272055" cy="19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900" smtClean="0">
                <a:solidFill>
                  <a:prstClr val="white">
                    <a:lumMod val="65000"/>
                  </a:prstClr>
                </a:solidFill>
                <a:latin typeface="FrutigerNext LT Medium"/>
                <a:ea typeface="华文细黑"/>
              </a:rPr>
              <a:pPr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900" dirty="0">
              <a:solidFill>
                <a:prstClr val="white">
                  <a:lumMod val="65000"/>
                </a:prstClr>
              </a:solidFill>
              <a:latin typeface="FrutigerNext LT Medium"/>
              <a:ea typeface="华文细黑"/>
            </a:endParaRPr>
          </a:p>
        </p:txBody>
      </p:sp>
      <p:pic>
        <p:nvPicPr>
          <p:cNvPr id="9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83" y="6525357"/>
            <a:ext cx="2655887" cy="1209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30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51599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092" y="265127"/>
            <a:ext cx="10179584" cy="871537"/>
          </a:xfrm>
          <a:prstGeom prst="rect">
            <a:avLst/>
          </a:prstGeom>
        </p:spPr>
        <p:txBody>
          <a:bodyPr lIns="91294" tIns="45647" rIns="91294" bIns="45647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483693" y="6489704"/>
            <a:ext cx="2796844" cy="455613"/>
          </a:xfrm>
          <a:prstGeom prst="rect">
            <a:avLst/>
          </a:prstGeom>
        </p:spPr>
        <p:txBody>
          <a:bodyPr lIns="91262" tIns="45631" rIns="91262" bIns="45631"/>
          <a:lstStyle>
            <a:lvl1pPr>
              <a:defRPr/>
            </a:lvl1pPr>
          </a:lstStyle>
          <a:p>
            <a:r>
              <a:rPr lang="de-DE">
                <a:solidFill>
                  <a:srgbClr val="000000"/>
                </a:solidFill>
                <a:ea typeface="宋体" pitchFamily="2" charset="-122"/>
              </a:rPr>
              <a:t>Page </a:t>
            </a:r>
            <a:fld id="{D0C2A94E-46DC-45B5-91FC-64F52099060D}" type="slidenum">
              <a:rPr lang="de-DE">
                <a:solidFill>
                  <a:srgbClr val="000000"/>
                </a:solidFill>
                <a:ea typeface="宋体" pitchFamily="2" charset="-122"/>
              </a:rPr>
              <a:pPr/>
              <a:t>‹#›</a:t>
            </a:fld>
            <a:endParaRPr lang="en-GB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/>
          <p:cNvSpPr>
            <a:spLocks noGrp="1"/>
          </p:cNvSpPr>
          <p:nvPr>
            <p:ph sz="quarter" idx="11"/>
          </p:nvPr>
        </p:nvSpPr>
        <p:spPr>
          <a:xfrm>
            <a:off x="768995" y="1700808"/>
            <a:ext cx="9433048" cy="3240087"/>
          </a:xfrm>
          <a:prstGeom prst="rect">
            <a:avLst/>
          </a:prstGeom>
        </p:spPr>
        <p:txBody>
          <a:bodyPr lIns="121762" tIns="60888" rIns="121762" bIns="60888"/>
          <a:lstStyle>
            <a:lvl1pPr>
              <a:defRPr sz="2000"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标题 5"/>
          <p:cNvSpPr>
            <a:spLocks noGrp="1"/>
          </p:cNvSpPr>
          <p:nvPr>
            <p:ph type="title"/>
          </p:nvPr>
        </p:nvSpPr>
        <p:spPr>
          <a:xfrm>
            <a:off x="769146" y="260651"/>
            <a:ext cx="9432900" cy="871537"/>
          </a:xfrm>
          <a:prstGeom prst="rect">
            <a:avLst/>
          </a:prstGeom>
        </p:spPr>
        <p:txBody>
          <a:bodyPr lIns="121762" tIns="60888" rIns="121762" bIns="60888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91318527"/>
      </p:ext>
    </p:extLst>
  </p:cSld>
  <p:clrMapOvr>
    <a:masterClrMapping/>
  </p:clrMapOvr>
  <p:transition advTm="3000"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6" y="4800601"/>
            <a:ext cx="7316788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6" y="612775"/>
            <a:ext cx="731678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920" indent="0">
              <a:buNone/>
              <a:defRPr sz="2800"/>
            </a:lvl2pPr>
            <a:lvl3pPr marL="911813" indent="0">
              <a:buNone/>
              <a:defRPr sz="2400"/>
            </a:lvl3pPr>
            <a:lvl4pPr marL="1367718" indent="0">
              <a:buNone/>
              <a:defRPr sz="2000"/>
            </a:lvl4pPr>
            <a:lvl5pPr marL="1823623" indent="0">
              <a:buNone/>
              <a:defRPr sz="2000"/>
            </a:lvl5pPr>
            <a:lvl6pPr marL="2279524" indent="0">
              <a:buNone/>
              <a:defRPr sz="2000"/>
            </a:lvl6pPr>
            <a:lvl7pPr marL="2735438" indent="0">
              <a:buNone/>
              <a:defRPr sz="2000"/>
            </a:lvl7pPr>
            <a:lvl8pPr marL="3191343" indent="0">
              <a:buNone/>
              <a:defRPr sz="2000"/>
            </a:lvl8pPr>
            <a:lvl9pPr marL="3647247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6" y="5367363"/>
            <a:ext cx="7316788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5920" indent="0">
              <a:buNone/>
              <a:defRPr sz="1200"/>
            </a:lvl2pPr>
            <a:lvl3pPr marL="911813" indent="0">
              <a:buNone/>
              <a:defRPr sz="900"/>
            </a:lvl3pPr>
            <a:lvl4pPr marL="1367718" indent="0">
              <a:buNone/>
              <a:defRPr sz="900"/>
            </a:lvl4pPr>
            <a:lvl5pPr marL="1823623" indent="0">
              <a:buNone/>
              <a:defRPr sz="900"/>
            </a:lvl5pPr>
            <a:lvl6pPr marL="2279524" indent="0">
              <a:buNone/>
              <a:defRPr sz="900"/>
            </a:lvl6pPr>
            <a:lvl7pPr marL="2735438" indent="0">
              <a:buNone/>
              <a:defRPr sz="900"/>
            </a:lvl7pPr>
            <a:lvl8pPr marL="3191343" indent="0">
              <a:buNone/>
              <a:defRPr sz="900"/>
            </a:lvl8pPr>
            <a:lvl9pPr marL="364724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E973D8B6-2340-45B5-809C-6179B9923406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81201" y="336815"/>
            <a:ext cx="10457621" cy="759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01" tIns="45700" rIns="91401" bIns="4570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sz="4000" b="0" dirty="0">
                <a:solidFill>
                  <a:schemeClr val="tx2"/>
                </a:solidFill>
                <a:latin typeface="FrutigerNext LT Light" pitchFamily="34" charset="0"/>
                <a:ea typeface="黑体" pitchFamily="49" charset="-122"/>
              </a:defRPr>
            </a:lvl1pPr>
          </a:lstStyle>
          <a:p>
            <a:pPr lvl="0"/>
            <a:r>
              <a:rPr lang="en-US" altLang="zh-CN" dirty="0"/>
              <a:t>HEADLINE TEXT TO BE PLACED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97871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08650"/>
      </p:ext>
    </p:extLst>
  </p:cSld>
  <p:clrMapOvr>
    <a:masterClrMapping/>
  </p:clrMapOvr>
  <p:transition spd="slow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81050" y="488949"/>
            <a:ext cx="10975975" cy="1143000"/>
          </a:xfrm>
          <a:prstGeom prst="rect">
            <a:avLst/>
          </a:prstGeom>
        </p:spPr>
        <p:txBody>
          <a:bodyPr lIns="91401" tIns="45700" rIns="91401" bIns="45700"/>
          <a:lstStyle>
            <a:lvl1pPr marL="0" marR="0" indent="0" algn="l" defTabSz="9140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FrutigerNext LT Light" pitchFamily="34" charset="0"/>
                <a:ea typeface="微软雅黑" pitchFamily="34" charset="-122"/>
              </a:defRPr>
            </a:lvl1pPr>
          </a:lstStyle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1803400"/>
            <a:ext cx="10471150" cy="4073525"/>
          </a:xfrm>
          <a:prstGeom prst="rect">
            <a:avLst/>
          </a:prstGeom>
        </p:spPr>
        <p:txBody>
          <a:bodyPr lIns="91401" tIns="45700" rIns="91401" bIns="457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060414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050" y="274637"/>
            <a:ext cx="10975975" cy="1143000"/>
          </a:xfrm>
          <a:prstGeom prst="rect">
            <a:avLst/>
          </a:prstGeom>
        </p:spPr>
        <p:txBody>
          <a:bodyPr lIns="91401" tIns="45700" rIns="91401" bIns="4570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1050" y="1600201"/>
            <a:ext cx="10975975" cy="4525963"/>
          </a:xfrm>
          <a:prstGeom prst="rect">
            <a:avLst/>
          </a:prstGeom>
        </p:spPr>
        <p:txBody>
          <a:bodyPr lIns="91401" tIns="45700" rIns="91401" bIns="4570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9469574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77" y="240457"/>
            <a:ext cx="10910738" cy="108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01" tIns="45700" rIns="91401" bIns="4570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372177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 lIns="121918" tIns="60960" rIns="121918" bIns="60960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8"/>
            <a:ext cx="10365899" cy="1470025"/>
          </a:xfrm>
          <a:prstGeom prst="rect">
            <a:avLst/>
          </a:prstGeom>
        </p:spPr>
        <p:txBody>
          <a:bodyPr lIns="121918" tIns="60960" rIns="121918" bIns="6096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  <a:prstGeom prst="rect">
            <a:avLst/>
          </a:prstGeom>
        </p:spPr>
        <p:txBody>
          <a:bodyPr lIns="121918" tIns="60960" rIns="121918" bIns="6096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60" y="6356352"/>
            <a:ext cx="2845541" cy="365125"/>
          </a:xfrm>
          <a:prstGeom prst="rect">
            <a:avLst/>
          </a:prstGeom>
        </p:spPr>
        <p:txBody>
          <a:bodyPr lIns="121918" tIns="60960" rIns="121918" bIns="60960"/>
          <a:lstStyle/>
          <a:p>
            <a:fld id="{9A66688C-518A-4ADA-8508-09256B6E6682}" type="datetimeFigureOut">
              <a:rPr lang="zh-CN" altLang="en-US" smtClean="0">
                <a:solidFill>
                  <a:srgbClr val="000000"/>
                </a:solidFill>
                <a:latin typeface="Arial"/>
                <a:ea typeface="宋体" pitchFamily="2" charset="-122"/>
              </a:rPr>
              <a:pPr/>
              <a:t>2019/5/16 Thursday</a:t>
            </a:fld>
            <a:endParaRPr lang="zh-CN" altLang="en-US">
              <a:solidFill>
                <a:srgbClr val="000000"/>
              </a:solidFill>
              <a:latin typeface="Arial"/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2"/>
            <a:ext cx="3861805" cy="365125"/>
          </a:xfrm>
          <a:prstGeom prst="rect">
            <a:avLst/>
          </a:prstGeom>
        </p:spPr>
        <p:txBody>
          <a:bodyPr lIns="121918" tIns="60960" rIns="121918" bIns="60960"/>
          <a:lstStyle/>
          <a:p>
            <a:endParaRPr lang="zh-CN" altLang="en-US">
              <a:solidFill>
                <a:srgbClr val="000000"/>
              </a:solidFill>
              <a:latin typeface="Arial"/>
              <a:ea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2"/>
            <a:ext cx="2845541" cy="365125"/>
          </a:xfrm>
          <a:prstGeom prst="rect">
            <a:avLst/>
          </a:prstGeom>
        </p:spPr>
        <p:txBody>
          <a:bodyPr lIns="121918" tIns="60960" rIns="121918" bIns="60960"/>
          <a:lstStyle/>
          <a:p>
            <a:fld id="{714E0BE2-C3BF-4880-A4AC-EEF08CB2500A}" type="slidenum">
              <a:rPr lang="zh-CN" altLang="en-US" smtClean="0">
                <a:solidFill>
                  <a:srgbClr val="000000"/>
                </a:solidFill>
                <a:latin typeface="Arial"/>
                <a:ea typeface="宋体" pitchFamily="2" charset="-122"/>
              </a:rPr>
              <a:pPr/>
              <a:t>‹#›</a:t>
            </a:fld>
            <a:endParaRPr lang="zh-CN" altLang="en-US">
              <a:solidFill>
                <a:srgbClr val="000000"/>
              </a:solidFill>
              <a:latin typeface="Arial"/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58" y="364069"/>
            <a:ext cx="10179584" cy="567267"/>
          </a:xfrm>
          <a:prstGeom prst="rect">
            <a:avLst/>
          </a:prstGeom>
        </p:spPr>
        <p:txBody>
          <a:bodyPr lIns="121895" tIns="60948" rIns="121895" bIns="60948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2858" y="1334167"/>
            <a:ext cx="10157076" cy="4584744"/>
          </a:xfrm>
          <a:prstGeom prst="rect">
            <a:avLst/>
          </a:prstGeom>
        </p:spPr>
        <p:txBody>
          <a:bodyPr lIns="121895" tIns="60948" rIns="121895" bIns="60948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 lIns="121918" tIns="60960" rIns="121918" bIns="60960"/>
          <a:lstStyle>
            <a:lvl1pPr>
              <a:defRPr sz="3700" baseline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0E45EE7-CE0F-4B0C-A91E-A8CCB9E163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2" y="561713"/>
            <a:ext cx="11459011" cy="521027"/>
          </a:xfrm>
          <a:prstGeom prst="rect">
            <a:avLst/>
          </a:prstGeom>
        </p:spPr>
        <p:txBody>
          <a:bodyPr lIns="121918" tIns="60960" rIns="121918" bIns="60960"/>
          <a:lstStyle>
            <a:lvl1pPr>
              <a:defRPr sz="27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98137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982" y="-10583"/>
            <a:ext cx="8729289" cy="827616"/>
          </a:xfrm>
          <a:prstGeom prst="rect">
            <a:avLst/>
          </a:prstGeom>
        </p:spPr>
        <p:txBody>
          <a:bodyPr lIns="121918" tIns="60960" rIns="121918" bIns="60960">
            <a:normAutofit/>
          </a:bodyPr>
          <a:lstStyle>
            <a:lvl1pPr algn="l">
              <a:defRPr sz="27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60" y="6356352"/>
            <a:ext cx="2845541" cy="365125"/>
          </a:xfrm>
          <a:prstGeom prst="rect">
            <a:avLst/>
          </a:prstGeom>
        </p:spPr>
        <p:txBody>
          <a:bodyPr lIns="121918" tIns="60960" rIns="121918" bIns="60960"/>
          <a:lstStyle/>
          <a:p>
            <a:fld id="{77B6DD11-1258-465E-919F-DA8945B36261}" type="datetimeFigureOut">
              <a:rPr lang="zh-CN" altLang="en-US" smtClean="0">
                <a:solidFill>
                  <a:srgbClr val="000000"/>
                </a:solidFill>
                <a:ea typeface="宋体" pitchFamily="2" charset="-122"/>
              </a:rPr>
              <a:pPr/>
              <a:t>2019/5/16 Thursday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9" y="6356352"/>
            <a:ext cx="3861805" cy="365125"/>
          </a:xfrm>
          <a:prstGeom prst="rect">
            <a:avLst/>
          </a:prstGeom>
        </p:spPr>
        <p:txBody>
          <a:bodyPr lIns="121918" tIns="60960" rIns="121918" bIns="60960"/>
          <a:lstStyle/>
          <a:p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2"/>
            <a:ext cx="2845541" cy="365125"/>
          </a:xfrm>
          <a:prstGeom prst="rect">
            <a:avLst/>
          </a:prstGeom>
        </p:spPr>
        <p:txBody>
          <a:bodyPr lIns="121918" tIns="60960" rIns="121918" bIns="60960"/>
          <a:lstStyle/>
          <a:p>
            <a:fld id="{12656A25-47B8-4CC8-AC94-92D29BE562CE}" type="slidenum">
              <a:rPr lang="zh-CN" altLang="en-US" smtClean="0">
                <a:solidFill>
                  <a:srgbClr val="000000"/>
                </a:solidFill>
                <a:ea typeface="宋体" pitchFamily="2" charset="-122"/>
              </a:rPr>
              <a:pPr/>
              <a:t>‹#›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183485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48771" y="113434"/>
            <a:ext cx="10179584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3345" rIns="106693" bIns="53345" numCol="1" anchor="ctr" anchorCtr="0" compatLnSpc="1">
            <a:prstTxWarp prst="textNoShape">
              <a:avLst/>
            </a:prstTxWarp>
          </a:bodyPr>
          <a:lstStyle>
            <a:lvl1pPr>
              <a:defRPr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914781"/>
      </p:ext>
    </p:extLst>
  </p:cSld>
  <p:clrMapOvr>
    <a:masterClrMapping/>
  </p:clrMapOvr>
  <p:transition advClick="0" advTm="800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292"/>
            <a:ext cx="10179584" cy="871537"/>
          </a:xfrm>
          <a:prstGeom prst="rect">
            <a:avLst/>
          </a:prstGeom>
        </p:spPr>
        <p:txBody>
          <a:bodyPr lIns="121918" tIns="60960" rIns="121918" bIns="6096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 lIns="121918" tIns="60960" rIns="121918" bIns="60960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6379651"/>
      </p:ext>
    </p:extLst>
  </p:cSld>
  <p:clrMapOvr>
    <a:masterClrMapping/>
  </p:clrMapOvr>
  <p:transition advClick="0" advTm="8000">
    <p:fade thruBlk="1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31483" y="1124744"/>
            <a:ext cx="11332209" cy="5088565"/>
          </a:xfrm>
          <a:prstGeom prst="rect">
            <a:avLst/>
          </a:prstGeom>
        </p:spPr>
        <p:txBody>
          <a:bodyPr lIns="121918" tIns="60960" rIns="121918" bIns="6096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31483" y="3"/>
            <a:ext cx="11332209" cy="74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3412" rIns="106825" bIns="534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7800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9"/>
            <a:ext cx="10179584" cy="745784"/>
          </a:xfrm>
          <a:prstGeom prst="rect">
            <a:avLst/>
          </a:prstGeom>
        </p:spPr>
        <p:txBody>
          <a:bodyPr lIns="121849" tIns="60928" rIns="121849" bIns="60928"/>
          <a:lstStyle>
            <a:lvl1pPr>
              <a:defRPr sz="3700" baseline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0"/>
          <p:cNvSpPr>
            <a:spLocks noGrp="1" noChangeArrowheads="1"/>
          </p:cNvSpPr>
          <p:nvPr>
            <p:ph type="dt" sz="half" idx="10"/>
          </p:nvPr>
        </p:nvSpPr>
        <p:spPr>
          <a:xfrm>
            <a:off x="8482256" y="6488251"/>
            <a:ext cx="2796359" cy="455508"/>
          </a:xfrm>
          <a:prstGeom prst="rect">
            <a:avLst/>
          </a:prstGeom>
          <a:ln/>
        </p:spPr>
        <p:txBody>
          <a:bodyPr lIns="121849" tIns="60928" rIns="121849" bIns="60928"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  <a:latin typeface="Arial"/>
              </a:rPr>
              <a:t>Page </a:t>
            </a:r>
            <a:fld id="{6F25BEA5-3C9E-420D-A12C-776D55E4759E}" type="slidenum">
              <a:rPr lang="de-DE" altLang="zh-CN">
                <a:solidFill>
                  <a:srgbClr val="000000"/>
                </a:solidFill>
                <a:latin typeface="Arial"/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advClick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432" y="369039"/>
            <a:ext cx="11606008" cy="745784"/>
          </a:xfrm>
          <a:prstGeom prst="rect">
            <a:avLst/>
          </a:prstGeom>
        </p:spPr>
        <p:txBody>
          <a:bodyPr lIns="0" tIns="60928" rIns="0" bIns="60928"/>
          <a:lstStyle>
            <a:lvl1pPr>
              <a:defRPr sz="3200" baseline="0">
                <a:latin typeface="+mj-ea"/>
                <a:ea typeface="+mj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9536" y="1297019"/>
            <a:ext cx="11321187" cy="4800000"/>
          </a:xfrm>
          <a:prstGeom prst="rect">
            <a:avLst/>
          </a:prstGeom>
        </p:spPr>
        <p:txBody>
          <a:bodyPr lIns="0" tIns="60928" rIns="0" bIns="60928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advClick="0" advTm="800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9"/>
            <a:ext cx="10179584" cy="745784"/>
          </a:xfrm>
          <a:prstGeom prst="rect">
            <a:avLst/>
          </a:prstGeom>
        </p:spPr>
        <p:txBody>
          <a:bodyPr lIns="121849" tIns="60928" rIns="121849" bIns="60928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13825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81052" y="274639"/>
            <a:ext cx="808037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77EC3B97-8A06-4576-B7D4-585C0D65A052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9"/>
            <a:ext cx="10179584" cy="745784"/>
          </a:xfrm>
          <a:prstGeom prst="rect">
            <a:avLst/>
          </a:prstGeom>
        </p:spPr>
        <p:txBody>
          <a:bodyPr lIns="121849" tIns="60928" rIns="121849" bIns="6092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07795" y="1297019"/>
            <a:ext cx="10130638" cy="4800000"/>
          </a:xfrm>
          <a:prstGeom prst="rect">
            <a:avLst/>
          </a:prstGeom>
        </p:spPr>
        <p:txBody>
          <a:bodyPr lIns="121849" tIns="60928" rIns="121849" bIns="60928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5975" cy="1143000"/>
          </a:xfrm>
          <a:prstGeom prst="rect">
            <a:avLst/>
          </a:prstGeom>
        </p:spPr>
        <p:txBody>
          <a:bodyPr lIns="91414" tIns="45707" rIns="91414" bIns="45707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5975" cy="4525963"/>
          </a:xfrm>
          <a:prstGeom prst="rect">
            <a:avLst/>
          </a:prstGeom>
        </p:spPr>
        <p:txBody>
          <a:bodyPr lIns="91414" tIns="45707" rIns="91414" bIns="45707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10513" y="6402388"/>
            <a:ext cx="1409700" cy="1101725"/>
          </a:xfrm>
          <a:prstGeom prst="rect">
            <a:avLst/>
          </a:prstGeom>
        </p:spPr>
        <p:txBody>
          <a:bodyPr lIns="91414" tIns="45707" rIns="91414" bIns="45707"/>
          <a:lstStyle>
            <a:lvl1pPr>
              <a:defRPr/>
            </a:lvl1pPr>
          </a:lstStyle>
          <a:p>
            <a:endParaRPr lang="de-DE"/>
          </a:p>
          <a:p>
            <a:r>
              <a:rPr lang="de-DE"/>
              <a:t>Page </a:t>
            </a:r>
            <a:fld id="{6DD5C33E-A6D1-46F7-BADB-AA3B91B267E9}" type="slidenum">
              <a:rPr lang="de-DE"/>
              <a:pPr/>
              <a:t>‹#›</a:t>
            </a:fld>
            <a:endParaRPr lang="en-GB"/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5975" cy="1143000"/>
          </a:xfrm>
          <a:prstGeom prst="rect">
            <a:avLst/>
          </a:prstGeom>
        </p:spPr>
        <p:txBody>
          <a:bodyPr lIns="91414" tIns="45707" rIns="91414" bIns="45707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910513" y="6402388"/>
            <a:ext cx="1409700" cy="1101725"/>
          </a:xfrm>
          <a:prstGeom prst="rect">
            <a:avLst/>
          </a:prstGeom>
        </p:spPr>
        <p:txBody>
          <a:bodyPr lIns="91414" tIns="45707" rIns="91414" bIns="45707"/>
          <a:lstStyle>
            <a:lvl1pPr>
              <a:defRPr/>
            </a:lvl1pPr>
          </a:lstStyle>
          <a:p>
            <a:endParaRPr lang="de-DE"/>
          </a:p>
          <a:p>
            <a:r>
              <a:rPr lang="de-DE"/>
              <a:t>Page </a:t>
            </a:r>
            <a:fld id="{21170A66-B461-4B3D-8CD2-433FB662BBAB}" type="slidenum">
              <a:rPr lang="de-DE"/>
              <a:pPr/>
              <a:t>‹#›</a:t>
            </a:fld>
            <a:endParaRPr lang="en-GB"/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87" y="92232"/>
            <a:ext cx="10756260" cy="586619"/>
          </a:xfrm>
          <a:prstGeom prst="rect">
            <a:avLst/>
          </a:prstGeom>
        </p:spPr>
        <p:txBody>
          <a:bodyPr lIns="121918" tIns="60960" rIns="121918" bIns="6096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0001" y="898072"/>
            <a:ext cx="10756259" cy="5104191"/>
          </a:xfrm>
          <a:prstGeom prst="rect">
            <a:avLst/>
          </a:prstGeom>
        </p:spPr>
        <p:txBody>
          <a:bodyPr lIns="121918" tIns="60960" rIns="121918" bIns="60960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8410" y="6401414"/>
            <a:ext cx="1408937" cy="1102179"/>
          </a:xfrm>
          <a:prstGeom prst="rect">
            <a:avLst/>
          </a:prstGeom>
        </p:spPr>
        <p:txBody>
          <a:bodyPr lIns="68543" tIns="34271" rIns="68543" bIns="34271"/>
          <a:lstStyle>
            <a:lvl1pPr>
              <a:defRPr/>
            </a:lvl1pPr>
          </a:lstStyle>
          <a:p>
            <a:endParaRPr lang="de-DE">
              <a:solidFill>
                <a:srgbClr val="000000"/>
              </a:solidFill>
              <a:ea typeface="宋体" charset="-122"/>
            </a:endParaRPr>
          </a:p>
          <a:p>
            <a:r>
              <a:rPr lang="de-DE">
                <a:solidFill>
                  <a:srgbClr val="000000"/>
                </a:solidFill>
                <a:ea typeface="宋体" charset="-122"/>
              </a:rPr>
              <a:t>Page </a:t>
            </a:r>
            <a:fld id="{D1B063A9-BE41-4B0D-AFF6-A944340DAC7C}" type="slidenum">
              <a:rPr lang="de-DE" smtClean="0">
                <a:solidFill>
                  <a:srgbClr val="000000"/>
                </a:solidFill>
                <a:ea typeface="宋体" charset="-122"/>
              </a:rPr>
              <a:pPr/>
              <a:t>‹#›</a:t>
            </a:fld>
            <a:endParaRPr lang="en-GB">
              <a:solidFill>
                <a:srgbClr val="00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598126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759" y="369036"/>
            <a:ext cx="11585416" cy="745784"/>
          </a:xfrm>
          <a:prstGeom prst="rect">
            <a:avLst/>
          </a:prstGeom>
        </p:spPr>
        <p:txBody>
          <a:bodyPr lIns="121829" tIns="60917" rIns="121829" bIns="60917"/>
          <a:lstStyle>
            <a:lvl1pPr>
              <a:defRPr sz="3200" baseline="0">
                <a:solidFill>
                  <a:srgbClr val="0070C0"/>
                </a:solidFill>
                <a:ea typeface="微软雅黑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602776"/>
      </p:ext>
    </p:extLst>
  </p:cSld>
  <p:clrMapOvr>
    <a:masterClrMapping/>
  </p:clrMapOvr>
  <p:transition advTm="800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982" y="-10583"/>
            <a:ext cx="8729289" cy="827616"/>
          </a:xfrm>
          <a:prstGeom prst="rect">
            <a:avLst/>
          </a:prstGeom>
        </p:spPr>
        <p:txBody>
          <a:bodyPr lIns="121918" tIns="60960" rIns="121918" bIns="60960">
            <a:normAutofit/>
          </a:bodyPr>
          <a:lstStyle>
            <a:lvl1pPr algn="l">
              <a:defRPr sz="27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60" y="6356352"/>
            <a:ext cx="2845541" cy="365125"/>
          </a:xfrm>
          <a:prstGeom prst="rect">
            <a:avLst/>
          </a:prstGeom>
        </p:spPr>
        <p:txBody>
          <a:bodyPr lIns="121918" tIns="60960" rIns="121918" bIns="60960"/>
          <a:lstStyle/>
          <a:p>
            <a:fld id="{77B6DD11-1258-465E-919F-DA8945B36261}" type="datetimeFigureOut">
              <a:rPr lang="zh-CN" altLang="en-US" smtClean="0">
                <a:solidFill>
                  <a:srgbClr val="000000"/>
                </a:solidFill>
              </a:rPr>
              <a:pPr/>
              <a:t>2019/5/16 Thursday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9" y="6356352"/>
            <a:ext cx="3861805" cy="365125"/>
          </a:xfrm>
          <a:prstGeom prst="rect">
            <a:avLst/>
          </a:prstGeom>
        </p:spPr>
        <p:txBody>
          <a:bodyPr lIns="121918" tIns="60960" rIns="121918" bIns="60960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2"/>
            <a:ext cx="2845541" cy="365125"/>
          </a:xfrm>
          <a:prstGeom prst="rect">
            <a:avLst/>
          </a:prstGeom>
        </p:spPr>
        <p:txBody>
          <a:bodyPr lIns="121918" tIns="60960" rIns="121918" bIns="60960"/>
          <a:lstStyle/>
          <a:p>
            <a:fld id="{12656A25-47B8-4CC8-AC94-92D29BE562CE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834858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295"/>
            <a:ext cx="10179584" cy="871537"/>
          </a:xfrm>
          <a:prstGeom prst="rect">
            <a:avLst/>
          </a:prstGeom>
        </p:spPr>
        <p:txBody>
          <a:bodyPr lIns="91414" tIns="45707" rIns="91414" bIns="4570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 lIns="91414" tIns="45707" rIns="91414" bIns="45707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534609"/>
      </p:ext>
    </p:extLst>
  </p:cSld>
  <p:clrMapOvr>
    <a:masterClrMapping/>
  </p:clrMapOvr>
  <p:transition advClick="0" advTm="8000">
    <p:fade thruBlk="1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59888"/>
      </p:ext>
    </p:extLst>
  </p:cSld>
  <p:clrMapOvr>
    <a:masterClrMapping/>
  </p:clrMapOvr>
  <p:transition advClick="0" advTm="8000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7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48771" y="113434"/>
            <a:ext cx="10179584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3345" rIns="106693" bIns="53345" numCol="1" anchor="ctr" anchorCtr="0" compatLnSpc="1">
            <a:prstTxWarp prst="textNoShape">
              <a:avLst/>
            </a:prstTxWarp>
          </a:bodyPr>
          <a:lstStyle>
            <a:lvl1pPr>
              <a:defRPr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914781"/>
      </p:ext>
    </p:extLst>
  </p:cSld>
  <p:clrMapOvr>
    <a:masterClrMapping/>
  </p:clrMapOvr>
  <p:transition advClick="0" advTm="8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07795" y="1297019"/>
            <a:ext cx="10130638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982" y="-10583"/>
            <a:ext cx="8729289" cy="827616"/>
          </a:xfrm>
          <a:prstGeom prst="rect">
            <a:avLst/>
          </a:prstGeom>
        </p:spPr>
        <p:txBody>
          <a:bodyPr lIns="91414" tIns="45707" rIns="91414" bIns="45707">
            <a:normAutofit/>
          </a:bodyPr>
          <a:lstStyle>
            <a:lvl1pPr algn="l">
              <a:defRPr sz="27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60" y="6356352"/>
            <a:ext cx="2845541" cy="365125"/>
          </a:xfrm>
          <a:prstGeom prst="rect">
            <a:avLst/>
          </a:prstGeom>
        </p:spPr>
        <p:txBody>
          <a:bodyPr lIns="121901" tIns="60952" rIns="121901" bIns="60952"/>
          <a:lstStyle/>
          <a:p>
            <a:fld id="{77B6DD11-1258-465E-919F-DA8945B36261}" type="datetimeFigureOut">
              <a:rPr lang="zh-CN" altLang="en-US" smtClean="0"/>
              <a:pPr/>
              <a:t>2019/5/16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9" y="6356352"/>
            <a:ext cx="3861805" cy="365125"/>
          </a:xfrm>
          <a:prstGeom prst="rect">
            <a:avLst/>
          </a:prstGeom>
        </p:spPr>
        <p:txBody>
          <a:bodyPr lIns="121901" tIns="60952" rIns="121901" bIns="60952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2"/>
            <a:ext cx="2845541" cy="365125"/>
          </a:xfrm>
          <a:prstGeom prst="rect">
            <a:avLst/>
          </a:prstGeom>
        </p:spPr>
        <p:txBody>
          <a:bodyPr lIns="121901" tIns="60952" rIns="121901" bIns="60952"/>
          <a:lstStyle/>
          <a:p>
            <a:fld id="{12656A25-47B8-4CC8-AC94-92D29BE5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4286" y="336815"/>
            <a:ext cx="11476138" cy="759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121813" tIns="60905" rIns="121813" bIns="60905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sz="3200" b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HEADLINE TEXT TO BE PLACED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57190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177" y="430217"/>
            <a:ext cx="10329905" cy="871537"/>
          </a:xfrm>
          <a:prstGeom prst="rect">
            <a:avLst/>
          </a:prstGeom>
        </p:spPr>
        <p:txBody>
          <a:bodyPr lIns="121918" tIns="60960" rIns="121918" bIns="6096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68"/>
          <p:cNvSpPr>
            <a:spLocks noGrp="1" noChangeArrowheads="1"/>
          </p:cNvSpPr>
          <p:nvPr>
            <p:ph idx="1"/>
          </p:nvPr>
        </p:nvSpPr>
        <p:spPr bwMode="auto">
          <a:xfrm>
            <a:off x="877887" y="1628779"/>
            <a:ext cx="10439401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6853" tIns="53425" rIns="106853" bIns="53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3696" y="6489700"/>
            <a:ext cx="2796844" cy="455613"/>
          </a:xfrm>
          <a:prstGeom prst="rect">
            <a:avLst/>
          </a:prstGeom>
        </p:spPr>
        <p:txBody>
          <a:bodyPr lIns="121918" tIns="60960" rIns="121918" bIns="60960"/>
          <a:lstStyle>
            <a:lvl1pPr>
              <a:buFont typeface="Arial" pitchFamily="34" charset="0"/>
              <a:buNone/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fld id="{F276E4D1-1B6B-4B5B-B666-BF4581792068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283"/>
            <a:ext cx="10179584" cy="871537"/>
          </a:xfrm>
          <a:prstGeom prst="rect">
            <a:avLst/>
          </a:prstGeom>
        </p:spPr>
        <p:txBody>
          <a:bodyPr lIns="121849" tIns="60928" rIns="121849" bIns="6092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 lIns="121849" tIns="60928" rIns="121849" bIns="60928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30896" y="165100"/>
            <a:ext cx="11333383" cy="1056000"/>
          </a:xfrm>
        </p:spPr>
        <p:txBody>
          <a:bodyPr>
            <a:noAutofit/>
          </a:bodyPr>
          <a:lstStyle>
            <a:lvl1pPr marL="0" marR="0" indent="0" algn="l" defTabSz="121909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Headline in Arial bold 40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30896" y="1500853"/>
            <a:ext cx="11345554" cy="4800000"/>
          </a:xfrm>
        </p:spPr>
        <p:txBody>
          <a:bodyPr>
            <a:normAutofit/>
          </a:bodyPr>
          <a:lstStyle>
            <a:lvl1pPr marL="0" marR="0" indent="0" algn="l" defTabSz="121909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/>
                </a:solidFill>
              </a:defRPr>
            </a:lvl1pPr>
            <a:lvl2pPr marL="609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bold 18-32 point </a:t>
            </a:r>
          </a:p>
        </p:txBody>
      </p:sp>
    </p:spTree>
    <p:extLst>
      <p:ext uri="{BB962C8B-B14F-4D97-AF65-F5344CB8AC3E}">
        <p14:creationId xmlns:p14="http://schemas.microsoft.com/office/powerpoint/2010/main" val="298267604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82613" y="189511"/>
            <a:ext cx="11509730" cy="104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3404" rIns="106813" bIns="53404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240446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482228" y="290650"/>
            <a:ext cx="11222316" cy="1206283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3700" b="1" kern="1200" dirty="0">
                <a:gradFill>
                  <a:gsLst>
                    <a:gs pos="49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内容占位符 1"/>
          <p:cNvSpPr>
            <a:spLocks noGrp="1"/>
          </p:cNvSpPr>
          <p:nvPr>
            <p:ph idx="1" hasCustomPrompt="1"/>
          </p:nvPr>
        </p:nvSpPr>
        <p:spPr>
          <a:xfrm>
            <a:off x="482228" y="1723741"/>
            <a:ext cx="11222316" cy="4438715"/>
          </a:xfrm>
          <a:prstGeom prst="rect">
            <a:avLst/>
          </a:prstGeom>
        </p:spPr>
        <p:txBody>
          <a:bodyPr/>
          <a:lstStyle>
            <a:lvl1pPr>
              <a:defRPr sz="2100" baseline="0"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2100" dirty="0">
                <a:latin typeface="+mj-ea"/>
                <a:ea typeface="+mj-ea"/>
              </a:rPr>
              <a:t>单击此处添加文本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841995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07795" y="1297019"/>
            <a:ext cx="10130638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标题 1"/>
          <p:cNvSpPr txBox="1">
            <a:spLocks/>
          </p:cNvSpPr>
          <p:nvPr userDrawn="1"/>
        </p:nvSpPr>
        <p:spPr>
          <a:xfrm>
            <a:off x="8005765" y="203201"/>
            <a:ext cx="4679950" cy="309563"/>
          </a:xfrm>
          <a:prstGeom prst="rect">
            <a:avLst/>
          </a:prstGeom>
        </p:spPr>
        <p:txBody>
          <a:bodyPr lIns="91294" tIns="45647" rIns="91294" bIns="45647"/>
          <a:lstStyle/>
          <a:p>
            <a:pPr>
              <a:defRPr/>
            </a:pPr>
            <a:r>
              <a:rPr lang="en-US" altLang="zh-CN" sz="11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HUAWEI ENTERPRISE ICT SOLITIONS  </a:t>
            </a:r>
            <a:r>
              <a:rPr lang="en-US" altLang="zh-CN" sz="1100" b="1" kern="0" dirty="0">
                <a:solidFill>
                  <a:srgbClr val="C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A BETTER WAY</a:t>
            </a:r>
            <a:endParaRPr lang="zh-CN" altLang="en-US" sz="1100" b="1" kern="0" dirty="0">
              <a:solidFill>
                <a:srgbClr val="C00000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419" y="6356350"/>
            <a:ext cx="2743915" cy="365125"/>
          </a:xfrm>
          <a:prstGeom prst="rect">
            <a:avLst/>
          </a:prstGeom>
        </p:spPr>
        <p:txBody>
          <a:bodyPr/>
          <a:lstStyle/>
          <a:p>
            <a:fld id="{DD89832E-26A6-4465-8181-DF230988BFFD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9652" y="6356350"/>
            <a:ext cx="41158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2842" y="6356350"/>
            <a:ext cx="2743915" cy="365125"/>
          </a:xfrm>
          <a:prstGeom prst="rect">
            <a:avLst/>
          </a:prstGeom>
        </p:spPr>
        <p:txBody>
          <a:bodyPr/>
          <a:lstStyle/>
          <a:p>
            <a:fld id="{58A5B2D7-6EFD-446D-831A-7B28045AA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0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48771" y="113415"/>
            <a:ext cx="10179584" cy="8715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53313" rIns="106629" bIns="53313"/>
          <a:lstStyle>
            <a:lvl1pPr>
              <a:defRPr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advClick="0" advTm="8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8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3049" y="353964"/>
            <a:ext cx="10975975" cy="944805"/>
          </a:xfrm>
          <a:prstGeom prst="rect">
            <a:avLst/>
          </a:prstGeom>
        </p:spPr>
        <p:txBody>
          <a:bodyPr lIns="91267" tIns="45634" rIns="91267" bIns="45634"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advClick="0" advTm="8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317" y="400104"/>
            <a:ext cx="10440989" cy="5733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tIns="39988" rIns="79975" bIns="39988" anchor="t">
            <a:spAutoFit/>
          </a:bodyPr>
          <a:lstStyle>
            <a:lvl1pPr>
              <a:defRPr lang="zh-CN" altLang="en-US" kern="1200" dirty="0">
                <a:latin typeface="+mj-lt"/>
                <a:ea typeface="Arial Unicode MS" pitchFamily="34" charset="-122"/>
                <a:cs typeface="Times New Roman" pitchFamily="18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62" y="421729"/>
            <a:ext cx="11156313" cy="837688"/>
          </a:xfrm>
          <a:prstGeom prst="rect">
            <a:avLst/>
          </a:prstGeom>
        </p:spPr>
        <p:txBody>
          <a:bodyPr lIns="121719" tIns="60868" rIns="121719" bIns="60868" anchor="ctr"/>
          <a:lstStyle>
            <a:lvl1pPr>
              <a:defRPr sz="2700" b="1">
                <a:solidFill>
                  <a:srgbClr val="C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05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483696" y="6489700"/>
            <a:ext cx="2796844" cy="455613"/>
          </a:xfrm>
          <a:prstGeom prst="rect">
            <a:avLst/>
          </a:prstGeom>
        </p:spPr>
        <p:txBody>
          <a:bodyPr lIns="121727" tIns="60872" rIns="121727" bIns="60872"/>
          <a:lstStyle>
            <a:lvl1pPr>
              <a:defRPr/>
            </a:lvl1pPr>
          </a:lstStyle>
          <a:p>
            <a:r>
              <a:rPr lang="de-DE">
                <a:solidFill>
                  <a:srgbClr val="000000"/>
                </a:solidFill>
                <a:ea typeface="宋体" pitchFamily="2" charset="-122"/>
              </a:rPr>
              <a:t>Page </a:t>
            </a:r>
            <a:fld id="{4D749815-7134-4340-B69C-C14A6AA772E6}" type="slidenum">
              <a:rPr lang="de-DE">
                <a:solidFill>
                  <a:srgbClr val="000000"/>
                </a:solidFill>
                <a:ea typeface="宋体" pitchFamily="2" charset="-122"/>
              </a:rPr>
              <a:pPr/>
              <a:t>‹#›</a:t>
            </a:fld>
            <a:endParaRPr lang="en-GB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7796" y="325541"/>
            <a:ext cx="10179584" cy="87153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7795" y="5326983"/>
            <a:ext cx="4849263" cy="495999"/>
          </a:xfrm>
          <a:prstGeom prst="rect">
            <a:avLst/>
          </a:prstGeom>
        </p:spPr>
        <p:txBody>
          <a:bodyPr lIns="121727" tIns="60872" rIns="121727" bIns="60872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0"/>
          </p:nvPr>
        </p:nvSpPr>
        <p:spPr>
          <a:xfrm>
            <a:off x="6314261" y="5326983"/>
            <a:ext cx="4849263" cy="495999"/>
          </a:xfrm>
          <a:prstGeom prst="rect">
            <a:avLst/>
          </a:prstGeom>
        </p:spPr>
        <p:txBody>
          <a:bodyPr lIns="121727" tIns="60872" rIns="121727" bIns="60872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1007795" y="1763155"/>
            <a:ext cx="10155480" cy="736713"/>
          </a:xfrm>
          <a:prstGeom prst="rect">
            <a:avLst/>
          </a:prstGeom>
        </p:spPr>
        <p:txBody>
          <a:bodyPr lIns="121727" tIns="60872" rIns="121727" bIns="60872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4020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81201" y="336815"/>
            <a:ext cx="10457621" cy="759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254" tIns="45627" rIns="91254" bIns="45627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sz="4000" b="0" dirty="0">
                <a:solidFill>
                  <a:schemeClr val="tx2"/>
                </a:solidFill>
                <a:latin typeface="FrutigerNext LT Light" pitchFamily="34" charset="0"/>
                <a:ea typeface="黑体" pitchFamily="49" charset="-122"/>
              </a:defRPr>
            </a:lvl1pPr>
          </a:lstStyle>
          <a:p>
            <a:pPr lvl="0"/>
            <a:r>
              <a:rPr lang="en-US" altLang="zh-CN" dirty="0"/>
              <a:t>HEADLINE TEXT TO BE PLACED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561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210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15000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81050" y="488949"/>
            <a:ext cx="10975975" cy="1143000"/>
          </a:xfrm>
          <a:prstGeom prst="rect">
            <a:avLst/>
          </a:prstGeom>
        </p:spPr>
        <p:txBody>
          <a:bodyPr lIns="91254" tIns="45627" rIns="91254" bIns="45627"/>
          <a:lstStyle>
            <a:lvl1pPr marL="0" marR="0" indent="0" algn="l" defTabSz="9125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FrutigerNext LT Light" pitchFamily="34" charset="0"/>
                <a:ea typeface="微软雅黑" pitchFamily="34" charset="-122"/>
              </a:defRPr>
            </a:lvl1pPr>
          </a:lstStyle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11213" y="1803400"/>
            <a:ext cx="10471150" cy="4073525"/>
          </a:xfrm>
          <a:prstGeom prst="rect">
            <a:avLst/>
          </a:prstGeom>
        </p:spPr>
        <p:txBody>
          <a:bodyPr lIns="91254" tIns="45627" rIns="91254" bIns="45627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03339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050" y="274637"/>
            <a:ext cx="10975975" cy="1143000"/>
          </a:xfrm>
          <a:prstGeom prst="rect">
            <a:avLst/>
          </a:prstGeom>
        </p:spPr>
        <p:txBody>
          <a:bodyPr lIns="91254" tIns="45627" rIns="91254" bIns="45627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1050" y="1600201"/>
            <a:ext cx="10975975" cy="4525963"/>
          </a:xfrm>
          <a:prstGeom prst="rect">
            <a:avLst/>
          </a:prstGeom>
        </p:spPr>
        <p:txBody>
          <a:bodyPr lIns="91254" tIns="45627" rIns="91254" bIns="45627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67544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77" y="240457"/>
            <a:ext cx="10910738" cy="108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254" tIns="45627" rIns="91254" bIns="45627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316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 lIns="121727" tIns="60872" rIns="121727" bIns="60872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58965"/>
      </p:ext>
    </p:extLst>
  </p:cSld>
  <p:clrMapOvr>
    <a:masterClrMapping/>
  </p:clrMapOvr>
  <p:transition advClick="0" advTm="8000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 lIns="121727" tIns="60872" rIns="121727" bIns="60872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65948"/>
      </p:ext>
    </p:extLst>
  </p:cSld>
  <p:clrMapOvr>
    <a:masterClrMapping/>
  </p:clrMapOvr>
  <p:transition advClick="0" advTm="8000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42"/>
            <a:ext cx="10365899" cy="1470025"/>
          </a:xfrm>
          <a:prstGeom prst="rect">
            <a:avLst/>
          </a:prstGeom>
        </p:spPr>
        <p:txBody>
          <a:bodyPr lIns="121727" tIns="60872" rIns="121727" bIns="60872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  <a:prstGeom prst="rect">
            <a:avLst/>
          </a:prstGeom>
        </p:spPr>
        <p:txBody>
          <a:bodyPr lIns="121727" tIns="60872" rIns="121727" bIns="6087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4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0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6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60" y="6356352"/>
            <a:ext cx="2845541" cy="365125"/>
          </a:xfrm>
          <a:prstGeom prst="rect">
            <a:avLst/>
          </a:prstGeom>
        </p:spPr>
        <p:txBody>
          <a:bodyPr lIns="121727" tIns="60872" rIns="121727" bIns="60872"/>
          <a:lstStyle/>
          <a:p>
            <a:fld id="{9A66688C-518A-4ADA-8508-09256B6E6682}" type="datetimeFigureOut">
              <a:rPr lang="zh-CN" altLang="en-US" smtClean="0">
                <a:solidFill>
                  <a:srgbClr val="000000"/>
                </a:solidFill>
                <a:latin typeface="Arial"/>
                <a:ea typeface="宋体" pitchFamily="2" charset="-122"/>
              </a:rPr>
              <a:pPr/>
              <a:t>2019/5/16 Thursday</a:t>
            </a:fld>
            <a:endParaRPr lang="zh-CN" altLang="en-US">
              <a:solidFill>
                <a:srgbClr val="000000"/>
              </a:solidFill>
              <a:latin typeface="Arial"/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2"/>
            <a:ext cx="3861805" cy="365125"/>
          </a:xfrm>
          <a:prstGeom prst="rect">
            <a:avLst/>
          </a:prstGeom>
        </p:spPr>
        <p:txBody>
          <a:bodyPr lIns="121727" tIns="60872" rIns="121727" bIns="60872"/>
          <a:lstStyle/>
          <a:p>
            <a:endParaRPr lang="zh-CN" altLang="en-US">
              <a:solidFill>
                <a:srgbClr val="000000"/>
              </a:solidFill>
              <a:latin typeface="Arial"/>
              <a:ea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2"/>
            <a:ext cx="2845541" cy="365125"/>
          </a:xfrm>
          <a:prstGeom prst="rect">
            <a:avLst/>
          </a:prstGeom>
        </p:spPr>
        <p:txBody>
          <a:bodyPr lIns="121727" tIns="60872" rIns="121727" bIns="60872"/>
          <a:lstStyle/>
          <a:p>
            <a:fld id="{714E0BE2-C3BF-4880-A4AC-EEF08CB2500A}" type="slidenum">
              <a:rPr lang="zh-CN" altLang="en-US" smtClean="0">
                <a:solidFill>
                  <a:srgbClr val="000000"/>
                </a:solidFill>
                <a:latin typeface="Arial"/>
                <a:ea typeface="宋体" pitchFamily="2" charset="-122"/>
              </a:rPr>
              <a:pPr/>
              <a:t>‹#›</a:t>
            </a:fld>
            <a:endParaRPr lang="zh-CN" altLang="en-US">
              <a:solidFill>
                <a:srgbClr val="000000"/>
              </a:solidFill>
              <a:latin typeface="Arial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528103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58" y="364069"/>
            <a:ext cx="10179584" cy="567267"/>
          </a:xfrm>
          <a:prstGeom prst="rect">
            <a:avLst/>
          </a:prstGeom>
        </p:spPr>
        <p:txBody>
          <a:bodyPr lIns="121705" tIns="60860" rIns="121705" bIns="6086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2858" y="1334167"/>
            <a:ext cx="10157076" cy="4584744"/>
          </a:xfrm>
          <a:prstGeom prst="rect">
            <a:avLst/>
          </a:prstGeom>
        </p:spPr>
        <p:txBody>
          <a:bodyPr lIns="121705" tIns="60860" rIns="121705" bIns="60860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450106"/>
      </p:ext>
    </p:extLst>
  </p:cSld>
  <p:clrMapOvr>
    <a:masterClrMapping/>
  </p:clrMapOvr>
  <p:transition advClick="0" advTm="8000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49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45641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958" y="-27384"/>
            <a:ext cx="11348070" cy="1143000"/>
          </a:xfrm>
          <a:prstGeom prst="rect">
            <a:avLst/>
          </a:prstGeom>
        </p:spPr>
        <p:txBody>
          <a:bodyPr lIns="91267" tIns="45634" rIns="91267" bIns="45634" anchor="ctr" anchorCtr="0"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5482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303"/>
            <a:ext cx="10179584" cy="871537"/>
          </a:xfrm>
          <a:prstGeom prst="rect">
            <a:avLst/>
          </a:prstGeom>
        </p:spPr>
        <p:txBody>
          <a:bodyPr lIns="121658" tIns="60840" rIns="121658" bIns="608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 lIns="121658" tIns="60840" rIns="121658" bIns="60840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570304"/>
      </p:ext>
    </p:extLst>
  </p:cSld>
  <p:clrMapOvr>
    <a:masterClrMapping/>
  </p:clrMapOvr>
  <p:transition advClick="0" advTm="8000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58" y="364071"/>
            <a:ext cx="10179584" cy="745784"/>
          </a:xfrm>
          <a:prstGeom prst="rect">
            <a:avLst/>
          </a:prstGeom>
        </p:spPr>
        <p:txBody>
          <a:bodyPr lIns="121658" tIns="60840" rIns="121658" bIns="60840"/>
          <a:lstStyle>
            <a:lvl1pPr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4549835"/>
      </p:ext>
    </p:extLst>
  </p:cSld>
  <p:clrMapOvr>
    <a:masterClrMapping/>
  </p:clrMapOvr>
  <p:transition advClick="0" advTm="8000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9"/>
            <a:ext cx="10179584" cy="745784"/>
          </a:xfrm>
          <a:prstGeom prst="rect">
            <a:avLst/>
          </a:prstGeom>
        </p:spPr>
        <p:txBody>
          <a:bodyPr lIns="121658" tIns="60840" rIns="121658" bIns="6084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46845"/>
      </p:ext>
    </p:extLst>
  </p:cSld>
  <p:clrMapOvr>
    <a:masterClrMapping/>
  </p:clrMapOvr>
  <p:transition advClick="0" advTm="8000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84" y="203248"/>
            <a:ext cx="11217020" cy="92075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4801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9084" y="1355729"/>
            <a:ext cx="11217020" cy="45878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8483601" y="6489097"/>
            <a:ext cx="2797266" cy="456595"/>
          </a:xfrm>
          <a:prstGeom prst="rect">
            <a:avLst/>
          </a:prstGeom>
          <a:ln/>
        </p:spPr>
        <p:txBody>
          <a:bodyPr lIns="91254" tIns="45627" rIns="91254" bIns="45627"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  <a:ea typeface="宋体" pitchFamily="2" charset="-122"/>
              </a:rPr>
              <a:t>Page </a:t>
            </a:r>
            <a:fld id="{30B7BD12-7DFF-4049-ABD4-A62B1955206B}" type="slidenum">
              <a:rPr lang="de-DE" altLang="zh-CN">
                <a:solidFill>
                  <a:srgbClr val="000000"/>
                </a:solidFill>
                <a:ea typeface="宋体" pitchFamily="2" charset="-122"/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675112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796" y="325501"/>
            <a:ext cx="10179584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3329" rIns="106661" bIns="53329" numCol="1" anchor="ctr" anchorCtr="0" compatLnSpc="1">
            <a:prstTxWarp prst="textNoShape">
              <a:avLst/>
            </a:prstTxWarp>
          </a:bodyPr>
          <a:lstStyle>
            <a:lvl1pPr>
              <a:defRPr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2075873"/>
      </p:ext>
    </p:extLst>
  </p:cSld>
  <p:clrMapOvr>
    <a:masterClrMapping/>
  </p:clrMapOvr>
  <p:transition advClick="0" advTm="8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"/>
          <p:cNvCxnSpPr>
            <a:cxnSpLocks noChangeShapeType="1"/>
          </p:cNvCxnSpPr>
          <p:nvPr userDrawn="1"/>
        </p:nvCxnSpPr>
        <p:spPr bwMode="auto">
          <a:xfrm>
            <a:off x="827852" y="754063"/>
            <a:ext cx="10962954" cy="0"/>
          </a:xfrm>
          <a:prstGeom prst="lin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</p:spPr>
      </p:cxn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26617" y="161979"/>
            <a:ext cx="10962617" cy="869345"/>
          </a:xfrm>
          <a:prstGeom prst="rect">
            <a:avLst/>
          </a:prstGeom>
        </p:spPr>
        <p:txBody>
          <a:bodyPr lIns="121727" tIns="60872" rIns="121727" bIns="60872"/>
          <a:lstStyle>
            <a:lvl1pPr>
              <a:defRPr sz="3700" b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0343413"/>
      </p:ext>
    </p:extLst>
  </p:cSld>
  <p:clrMapOvr>
    <a:masterClrMapping/>
  </p:clrMapOvr>
  <p:transition advClick="0" advTm="8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982" y="-10583"/>
            <a:ext cx="8729289" cy="827616"/>
          </a:xfrm>
          <a:prstGeom prst="rect">
            <a:avLst/>
          </a:prstGeom>
        </p:spPr>
        <p:txBody>
          <a:bodyPr lIns="121693" tIns="60856" rIns="121693" bIns="60856">
            <a:normAutofit/>
          </a:bodyPr>
          <a:lstStyle>
            <a:lvl1pPr algn="l">
              <a:defRPr sz="27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60" y="6356352"/>
            <a:ext cx="2845541" cy="365125"/>
          </a:xfrm>
          <a:prstGeom prst="rect">
            <a:avLst/>
          </a:prstGeom>
        </p:spPr>
        <p:txBody>
          <a:bodyPr lIns="121693" tIns="60856" rIns="121693" bIns="60856"/>
          <a:lstStyle/>
          <a:p>
            <a:fld id="{77B6DD11-1258-465E-919F-DA8945B36261}" type="datetimeFigureOut">
              <a:rPr lang="zh-CN" altLang="en-US" smtClean="0">
                <a:solidFill>
                  <a:srgbClr val="000000"/>
                </a:solidFill>
                <a:ea typeface="宋体" pitchFamily="2" charset="-122"/>
              </a:rPr>
              <a:pPr/>
              <a:t>2019/5/16 Thursday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9" y="6356352"/>
            <a:ext cx="3861805" cy="365125"/>
          </a:xfrm>
          <a:prstGeom prst="rect">
            <a:avLst/>
          </a:prstGeom>
        </p:spPr>
        <p:txBody>
          <a:bodyPr lIns="121693" tIns="60856" rIns="121693" bIns="60856"/>
          <a:lstStyle/>
          <a:p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2"/>
            <a:ext cx="2845541" cy="365125"/>
          </a:xfrm>
          <a:prstGeom prst="rect">
            <a:avLst/>
          </a:prstGeom>
        </p:spPr>
        <p:txBody>
          <a:bodyPr lIns="121693" tIns="60856" rIns="121693" bIns="60856"/>
          <a:lstStyle/>
          <a:p>
            <a:fld id="{12656A25-47B8-4CC8-AC94-92D29BE562CE}" type="slidenum">
              <a:rPr lang="zh-CN" altLang="en-US" smtClean="0">
                <a:solidFill>
                  <a:srgbClr val="000000"/>
                </a:solidFill>
                <a:ea typeface="宋体" pitchFamily="2" charset="-122"/>
              </a:rPr>
              <a:pPr/>
              <a:t>‹#›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472613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982" y="-10583"/>
            <a:ext cx="8729289" cy="827616"/>
          </a:xfrm>
          <a:prstGeom prst="rect">
            <a:avLst/>
          </a:prstGeom>
        </p:spPr>
        <p:txBody>
          <a:bodyPr lIns="121727" tIns="60872" rIns="121727" bIns="60872">
            <a:normAutofit/>
          </a:bodyPr>
          <a:lstStyle>
            <a:lvl1pPr algn="l">
              <a:defRPr sz="27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60" y="6356352"/>
            <a:ext cx="2845541" cy="365125"/>
          </a:xfrm>
          <a:prstGeom prst="rect">
            <a:avLst/>
          </a:prstGeom>
        </p:spPr>
        <p:txBody>
          <a:bodyPr lIns="121727" tIns="60872" rIns="121727" bIns="60872"/>
          <a:lstStyle/>
          <a:p>
            <a:fld id="{77B6DD11-1258-465E-919F-DA8945B36261}" type="datetimeFigureOut">
              <a:rPr lang="zh-CN" altLang="en-US" smtClean="0">
                <a:solidFill>
                  <a:srgbClr val="000000"/>
                </a:solidFill>
                <a:ea typeface="宋体" pitchFamily="2" charset="-122"/>
              </a:rPr>
              <a:pPr/>
              <a:t>2019/5/16 Thursday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9" y="6356352"/>
            <a:ext cx="3861805" cy="365125"/>
          </a:xfrm>
          <a:prstGeom prst="rect">
            <a:avLst/>
          </a:prstGeom>
        </p:spPr>
        <p:txBody>
          <a:bodyPr lIns="121727" tIns="60872" rIns="121727" bIns="60872"/>
          <a:lstStyle/>
          <a:p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2"/>
            <a:ext cx="2845541" cy="365125"/>
          </a:xfrm>
          <a:prstGeom prst="rect">
            <a:avLst/>
          </a:prstGeom>
        </p:spPr>
        <p:txBody>
          <a:bodyPr lIns="121727" tIns="60872" rIns="121727" bIns="60872"/>
          <a:lstStyle/>
          <a:p>
            <a:fld id="{12656A25-47B8-4CC8-AC94-92D29BE562CE}" type="slidenum">
              <a:rPr lang="zh-CN" altLang="en-US" smtClean="0">
                <a:solidFill>
                  <a:srgbClr val="000000"/>
                </a:solidFill>
                <a:ea typeface="宋体" pitchFamily="2" charset="-122"/>
              </a:rPr>
              <a:pPr/>
              <a:t>‹#›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79018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9"/>
            <a:ext cx="10179584" cy="745784"/>
          </a:xfrm>
          <a:prstGeom prst="rect">
            <a:avLst/>
          </a:prstGeom>
        </p:spPr>
        <p:txBody>
          <a:bodyPr lIns="121658" tIns="60840" rIns="121658" bIns="60840"/>
          <a:lstStyle>
            <a:lvl1pPr>
              <a:defRPr sz="3700" baseline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23977"/>
      </p:ext>
    </p:extLst>
  </p:cSld>
  <p:clrMapOvr>
    <a:masterClrMapping/>
  </p:clrMapOvr>
  <p:transition advClick="0" advTm="8000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BBB39-84D0-4CF0-983E-B16914FD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97" y="1122363"/>
            <a:ext cx="914638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5E1616-91DB-479F-9A78-127C19337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97" y="3602038"/>
            <a:ext cx="914638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46A3E-1F80-4EFE-97F8-B15245F7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3A4B-FFD9-45BA-BF93-452F7E3AC503}" type="datetimeFigureOut">
              <a:rPr lang="zh-CN" altLang="en-US" smtClean="0"/>
              <a:t>2019/5/16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F9CA0E-3066-4014-8C2E-300B5065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BEA7C-F5D4-4725-A98C-DFF57B0F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F82C6-D8E6-4A65-ADBB-6451A286AF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3853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8" descr="PPT胶片内页元素-4比3-目录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" y="-1"/>
            <a:ext cx="12195175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96" y="90928"/>
            <a:ext cx="10585175" cy="745784"/>
          </a:xfrm>
          <a:prstGeom prst="rect">
            <a:avLst/>
          </a:prstGeom>
        </p:spPr>
        <p:txBody>
          <a:bodyPr lIns="121693" tIns="60856" rIns="121693" bIns="60856" anchor="ctr"/>
          <a:lstStyle>
            <a:lvl1pPr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68996" y="836713"/>
            <a:ext cx="10585175" cy="5376003"/>
          </a:xfrm>
          <a:prstGeom prst="rect">
            <a:avLst/>
          </a:prstGeom>
        </p:spPr>
        <p:txBody>
          <a:bodyPr lIns="121693" tIns="60856" rIns="121693" bIns="60856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14" descr="C:\Users\z00124665\Desktop\color bar [转换]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786183"/>
            <a:ext cx="12196799" cy="99204"/>
          </a:xfrm>
          <a:prstGeom prst="rect">
            <a:avLst/>
          </a:prstGeom>
          <a:noFill/>
        </p:spPr>
      </p:pic>
      <p:pic>
        <p:nvPicPr>
          <p:cNvPr id="7" name="Picture 2" descr="C:\Users\z00124665\Desktop\HW LOGO(横版）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069" y="6352587"/>
            <a:ext cx="1368152" cy="333268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3089228" y="6538726"/>
            <a:ext cx="272055" cy="19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900" smtClean="0">
                <a:solidFill>
                  <a:prstClr val="white">
                    <a:lumMod val="65000"/>
                  </a:prstClr>
                </a:solidFill>
                <a:latin typeface="Arial"/>
                <a:ea typeface="黑体" panose="02010609060101010101" pitchFamily="49" charset="-122"/>
              </a:rPr>
              <a:pPr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900" dirty="0">
              <a:solidFill>
                <a:prstClr val="white">
                  <a:lumMod val="65000"/>
                </a:prstClr>
              </a:solidFill>
              <a:latin typeface="Arial"/>
              <a:ea typeface="黑体" panose="02010609060101010101" pitchFamily="49" charset="-122"/>
            </a:endParaRPr>
          </a:p>
        </p:txBody>
      </p:sp>
      <p:pic>
        <p:nvPicPr>
          <p:cNvPr id="9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88" y="6525362"/>
            <a:ext cx="2655887" cy="1209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886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0177" y="430239"/>
            <a:ext cx="10329905" cy="871537"/>
          </a:xfrm>
          <a:prstGeom prst="rect">
            <a:avLst/>
          </a:prstGeom>
        </p:spPr>
        <p:txBody>
          <a:bodyPr lIns="121658" tIns="60840" rIns="121658" bIns="6084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70177" y="1641484"/>
            <a:ext cx="10575503" cy="4194175"/>
          </a:xfrm>
          <a:prstGeom prst="rect">
            <a:avLst/>
          </a:prstGeom>
        </p:spPr>
        <p:txBody>
          <a:bodyPr lIns="121658" tIns="60840" rIns="121658" bIns="60840"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3713" y="6489787"/>
            <a:ext cx="2796844" cy="455615"/>
          </a:xfrm>
          <a:prstGeom prst="rect">
            <a:avLst/>
          </a:prstGeom>
          <a:ln/>
        </p:spPr>
        <p:txBody>
          <a:bodyPr lIns="121658" tIns="60840" rIns="121658" bIns="60840"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endParaRPr lang="en-GB" altLang="zh-CN">
              <a:solidFill>
                <a:srgbClr val="000000"/>
              </a:solidFill>
              <a:latin typeface="FrutigerNext LT Medium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79281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690677" y="6380740"/>
            <a:ext cx="2846386" cy="365125"/>
          </a:xfrm>
          <a:prstGeom prst="rect">
            <a:avLst/>
          </a:prstGeom>
        </p:spPr>
        <p:txBody>
          <a:bodyPr vert="horz" lIns="91197" tIns="45598" rIns="91197" bIns="45598" rtlCol="0" anchor="ctr"/>
          <a:lstStyle>
            <a:lvl1pPr algn="ct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39D4E79-70A3-4A35-BE75-3D97D1B6C811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854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70177" y="430215"/>
            <a:ext cx="10575503" cy="5405437"/>
          </a:xfrm>
          <a:prstGeom prst="rect">
            <a:avLst/>
          </a:prstGeom>
        </p:spPr>
        <p:txBody>
          <a:bodyPr lIns="121727" tIns="60872" rIns="121727" bIns="60872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098361" y="6402395"/>
            <a:ext cx="2796844" cy="455612"/>
          </a:xfrm>
          <a:prstGeom prst="rect">
            <a:avLst/>
          </a:prstGeom>
        </p:spPr>
        <p:txBody>
          <a:bodyPr lIns="121727" tIns="60872" rIns="121727" bIns="60872"/>
          <a:lstStyle>
            <a:lvl1pPr>
              <a:defRPr sz="1300" baseline="0"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  <a:ea typeface="宋体" pitchFamily="2" charset="-122"/>
              </a:rPr>
              <a:t>Page ‹#›</a:t>
            </a:r>
            <a:endParaRPr lang="en-GB" altLang="zh-CN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6676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48771" y="113431"/>
            <a:ext cx="10179584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3273" rIns="106549" bIns="53273" numCol="1" anchor="ctr" anchorCtr="0" compatLnSpc="1">
            <a:prstTxWarp prst="textNoShape">
              <a:avLst/>
            </a:prstTxWarp>
          </a:bodyPr>
          <a:lstStyle>
            <a:lvl1pPr>
              <a:defRPr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46575"/>
      </p:ext>
    </p:extLst>
  </p:cSld>
  <p:clrMapOvr>
    <a:masterClrMapping/>
  </p:clrMapOvr>
  <p:transition advClick="0" advTm="8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58" y="364069"/>
            <a:ext cx="10179584" cy="567267"/>
          </a:xfrm>
          <a:prstGeom prst="rect">
            <a:avLst/>
          </a:prstGeom>
        </p:spPr>
        <p:txBody>
          <a:bodyPr lIns="121635" tIns="60828" rIns="121635" bIns="60828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2858" y="1334167"/>
            <a:ext cx="10157076" cy="4584744"/>
          </a:xfrm>
          <a:prstGeom prst="rect">
            <a:avLst/>
          </a:prstGeom>
        </p:spPr>
        <p:txBody>
          <a:bodyPr lIns="121635" tIns="60828" rIns="121635" bIns="60828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732797"/>
      </p:ext>
    </p:extLst>
  </p:cSld>
  <p:clrMapOvr>
    <a:masterClrMapping/>
  </p:clrMapOvr>
  <p:transition advClick="0" advTm="8000"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27" y="2130452"/>
            <a:ext cx="10366375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757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5920" indent="0" algn="ctr">
              <a:buNone/>
              <a:defRPr/>
            </a:lvl2pPr>
            <a:lvl3pPr marL="911813" indent="0" algn="ctr">
              <a:buNone/>
              <a:defRPr/>
            </a:lvl3pPr>
            <a:lvl4pPr marL="1367718" indent="0" algn="ctr">
              <a:buNone/>
              <a:defRPr/>
            </a:lvl4pPr>
            <a:lvl5pPr marL="1823623" indent="0" algn="ctr">
              <a:buNone/>
              <a:defRPr/>
            </a:lvl5pPr>
            <a:lvl6pPr marL="2279524" indent="0" algn="ctr">
              <a:buNone/>
              <a:defRPr/>
            </a:lvl6pPr>
            <a:lvl7pPr marL="2735438" indent="0" algn="ctr">
              <a:buNone/>
              <a:defRPr/>
            </a:lvl7pPr>
            <a:lvl8pPr marL="3191343" indent="0" algn="ctr">
              <a:buNone/>
              <a:defRPr/>
            </a:lvl8pPr>
            <a:lvl9pPr marL="3647247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14C46DA8-C844-4727-851B-E5DE198412BE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BB01DCA-E0B6-426C-B5DE-AD0E98149914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39" y="4406901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39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920" indent="0">
              <a:buNone/>
              <a:defRPr sz="1700"/>
            </a:lvl2pPr>
            <a:lvl3pPr marL="911813" indent="0">
              <a:buNone/>
              <a:defRPr sz="1600"/>
            </a:lvl3pPr>
            <a:lvl4pPr marL="1367718" indent="0">
              <a:buNone/>
              <a:defRPr sz="1300"/>
            </a:lvl4pPr>
            <a:lvl5pPr marL="1823623" indent="0">
              <a:buNone/>
              <a:defRPr sz="1300"/>
            </a:lvl5pPr>
            <a:lvl6pPr marL="2279524" indent="0">
              <a:buNone/>
              <a:defRPr sz="1300"/>
            </a:lvl6pPr>
            <a:lvl7pPr marL="2735438" indent="0">
              <a:buNone/>
              <a:defRPr sz="1300"/>
            </a:lvl7pPr>
            <a:lvl8pPr marL="3191343" indent="0">
              <a:buNone/>
              <a:defRPr sz="1300"/>
            </a:lvl8pPr>
            <a:lvl9pPr marL="3647247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EDF18DE-2C8B-461D-88D9-3BCCC1F20EB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pic>
        <p:nvPicPr>
          <p:cNvPr id="5" name="Picture 2" descr="C:\Users\z00124665\Desktop\A BETTER WAY SOLUTIONS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5085" y="236293"/>
            <a:ext cx="4361469" cy="121424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1050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45238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BE69557-00A4-4ADC-9C9E-0D977F83DCE3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350897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59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26" y="1535113"/>
            <a:ext cx="53879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20" indent="0">
              <a:buNone/>
              <a:defRPr sz="2000" b="1"/>
            </a:lvl2pPr>
            <a:lvl3pPr marL="911813" indent="0">
              <a:buNone/>
              <a:defRPr sz="1700" b="1"/>
            </a:lvl3pPr>
            <a:lvl4pPr marL="1367718" indent="0">
              <a:buNone/>
              <a:defRPr sz="1600" b="1"/>
            </a:lvl4pPr>
            <a:lvl5pPr marL="1823623" indent="0">
              <a:buNone/>
              <a:defRPr sz="1600" b="1"/>
            </a:lvl5pPr>
            <a:lvl6pPr marL="2279524" indent="0">
              <a:buNone/>
              <a:defRPr sz="1600" b="1"/>
            </a:lvl6pPr>
            <a:lvl7pPr marL="2735438" indent="0">
              <a:buNone/>
              <a:defRPr sz="1600" b="1"/>
            </a:lvl7pPr>
            <a:lvl8pPr marL="3191343" indent="0">
              <a:buNone/>
              <a:defRPr sz="1600" b="1"/>
            </a:lvl8pPr>
            <a:lvl9pPr marL="364724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26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20" indent="0">
              <a:buNone/>
              <a:defRPr sz="2000" b="1"/>
            </a:lvl2pPr>
            <a:lvl3pPr marL="911813" indent="0">
              <a:buNone/>
              <a:defRPr sz="1700" b="1"/>
            </a:lvl3pPr>
            <a:lvl4pPr marL="1367718" indent="0">
              <a:buNone/>
              <a:defRPr sz="1600" b="1"/>
            </a:lvl4pPr>
            <a:lvl5pPr marL="1823623" indent="0">
              <a:buNone/>
              <a:defRPr sz="1600" b="1"/>
            </a:lvl5pPr>
            <a:lvl6pPr marL="2279524" indent="0">
              <a:buNone/>
              <a:defRPr sz="1600" b="1"/>
            </a:lvl6pPr>
            <a:lvl7pPr marL="2735438" indent="0">
              <a:buNone/>
              <a:defRPr sz="1600" b="1"/>
            </a:lvl7pPr>
            <a:lvl8pPr marL="3191343" indent="0">
              <a:buNone/>
              <a:defRPr sz="1600" b="1"/>
            </a:lvl8pPr>
            <a:lvl9pPr marL="3647247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E51384E-FA8E-4F43-A1DF-90506A7B4C97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658EAB9-64B9-4EC0-9D4D-FD0006D7746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C72B135-6CD4-4A1C-BEE4-8CA13AD8AEE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612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63"/>
            <a:ext cx="68183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4"/>
            <a:ext cx="4011612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5920" indent="0">
              <a:buNone/>
              <a:defRPr sz="1200"/>
            </a:lvl2pPr>
            <a:lvl3pPr marL="911813" indent="0">
              <a:buNone/>
              <a:defRPr sz="900"/>
            </a:lvl3pPr>
            <a:lvl4pPr marL="1367718" indent="0">
              <a:buNone/>
              <a:defRPr sz="900"/>
            </a:lvl4pPr>
            <a:lvl5pPr marL="1823623" indent="0">
              <a:buNone/>
              <a:defRPr sz="900"/>
            </a:lvl5pPr>
            <a:lvl6pPr marL="2279524" indent="0">
              <a:buNone/>
              <a:defRPr sz="900"/>
            </a:lvl6pPr>
            <a:lvl7pPr marL="2735438" indent="0">
              <a:buNone/>
              <a:defRPr sz="900"/>
            </a:lvl7pPr>
            <a:lvl8pPr marL="3191343" indent="0">
              <a:buNone/>
              <a:defRPr sz="900"/>
            </a:lvl8pPr>
            <a:lvl9pPr marL="364724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AF2C1125-1F34-47D3-AC67-3C32BF18EDAC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6" y="4800601"/>
            <a:ext cx="7316788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6" y="612775"/>
            <a:ext cx="731678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920" indent="0">
              <a:buNone/>
              <a:defRPr sz="2800"/>
            </a:lvl2pPr>
            <a:lvl3pPr marL="911813" indent="0">
              <a:buNone/>
              <a:defRPr sz="2400"/>
            </a:lvl3pPr>
            <a:lvl4pPr marL="1367718" indent="0">
              <a:buNone/>
              <a:defRPr sz="2000"/>
            </a:lvl4pPr>
            <a:lvl5pPr marL="1823623" indent="0">
              <a:buNone/>
              <a:defRPr sz="2000"/>
            </a:lvl5pPr>
            <a:lvl6pPr marL="2279524" indent="0">
              <a:buNone/>
              <a:defRPr sz="2000"/>
            </a:lvl6pPr>
            <a:lvl7pPr marL="2735438" indent="0">
              <a:buNone/>
              <a:defRPr sz="2000"/>
            </a:lvl7pPr>
            <a:lvl8pPr marL="3191343" indent="0">
              <a:buNone/>
              <a:defRPr sz="2000"/>
            </a:lvl8pPr>
            <a:lvl9pPr marL="3647247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6" y="5367363"/>
            <a:ext cx="7316788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5920" indent="0">
              <a:buNone/>
              <a:defRPr sz="1200"/>
            </a:lvl2pPr>
            <a:lvl3pPr marL="911813" indent="0">
              <a:buNone/>
              <a:defRPr sz="900"/>
            </a:lvl3pPr>
            <a:lvl4pPr marL="1367718" indent="0">
              <a:buNone/>
              <a:defRPr sz="900"/>
            </a:lvl4pPr>
            <a:lvl5pPr marL="1823623" indent="0">
              <a:buNone/>
              <a:defRPr sz="900"/>
            </a:lvl5pPr>
            <a:lvl6pPr marL="2279524" indent="0">
              <a:buNone/>
              <a:defRPr sz="900"/>
            </a:lvl6pPr>
            <a:lvl7pPr marL="2735438" indent="0">
              <a:buNone/>
              <a:defRPr sz="900"/>
            </a:lvl7pPr>
            <a:lvl8pPr marL="3191343" indent="0">
              <a:buNone/>
              <a:defRPr sz="900"/>
            </a:lvl8pPr>
            <a:lvl9pPr marL="3647247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E973D8B6-2340-45B5-809C-6179B9923406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0E45EE7-CE0F-4B0C-A91E-A8CCB9E163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13825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81052" y="274639"/>
            <a:ext cx="808037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77EC3B97-8A06-4576-B7D4-585C0D65A052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07795" y="1297019"/>
            <a:ext cx="10130638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283"/>
            <a:ext cx="10179584" cy="8715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491316"/>
      </p:ext>
    </p:extLst>
  </p:cSld>
  <p:clrMapOvr>
    <a:masterClrMapping/>
  </p:clrMapOvr>
  <p:transition advClick="0" advTm="8000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27" y="2130452"/>
            <a:ext cx="10366375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757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5920" indent="0" algn="ctr">
              <a:buNone/>
              <a:defRPr/>
            </a:lvl2pPr>
            <a:lvl3pPr marL="911813" indent="0" algn="ctr">
              <a:buNone/>
              <a:defRPr/>
            </a:lvl3pPr>
            <a:lvl4pPr marL="1367718" indent="0" algn="ctr">
              <a:buNone/>
              <a:defRPr/>
            </a:lvl4pPr>
            <a:lvl5pPr marL="1823623" indent="0" algn="ctr">
              <a:buNone/>
              <a:defRPr/>
            </a:lvl5pPr>
            <a:lvl6pPr marL="2279524" indent="0" algn="ctr">
              <a:buNone/>
              <a:defRPr/>
            </a:lvl6pPr>
            <a:lvl7pPr marL="2735438" indent="0" algn="ctr">
              <a:buNone/>
              <a:defRPr/>
            </a:lvl7pPr>
            <a:lvl8pPr marL="3191343" indent="0" algn="ctr">
              <a:buNone/>
              <a:defRPr/>
            </a:lvl8pPr>
            <a:lvl9pPr marL="3647247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14C46DA8-C844-4727-851B-E5DE198412BE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2230" y="290650"/>
            <a:ext cx="11222316" cy="1206283"/>
          </a:xfrm>
          <a:prstGeom prst="rect">
            <a:avLst/>
          </a:prstGeom>
        </p:spPr>
        <p:txBody>
          <a:bodyPr lIns="121595" tIns="60812" rIns="121595" bIns="60812"/>
          <a:lstStyle>
            <a:lvl1pPr>
              <a:defRPr kumimoji="1" lang="zh-CN" altLang="en-US" sz="3900" b="1" kern="1200" dirty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</p:nvPr>
        </p:nvSpPr>
        <p:spPr>
          <a:xfrm>
            <a:off x="482230" y="1723743"/>
            <a:ext cx="11222316" cy="4438716"/>
          </a:xfrm>
          <a:prstGeom prst="rect">
            <a:avLst/>
          </a:prstGeom>
        </p:spPr>
        <p:txBody>
          <a:bodyPr lIns="121595" tIns="60812" rIns="121595" bIns="60812"/>
          <a:lstStyle>
            <a:lvl1pPr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238776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201" y="336815"/>
            <a:ext cx="10457621" cy="759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121727" tIns="60872" rIns="121727" bIns="60872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sz="4000" b="1" dirty="0">
                <a:solidFill>
                  <a:schemeClr val="tx2"/>
                </a:solidFill>
                <a:latin typeface="FrutigerNext LT Light" pitchFamily="34" charset="0"/>
                <a:ea typeface="黑体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9873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033" y="6472712"/>
            <a:ext cx="509326" cy="365125"/>
          </a:xfrm>
          <a:prstGeom prst="rect">
            <a:avLst/>
          </a:prstGeom>
        </p:spPr>
        <p:txBody>
          <a:bodyPr vert="horz" lIns="91267" tIns="45634" rIns="91267" bIns="45634" rtlCol="0" anchor="t"/>
          <a:lstStyle>
            <a:lvl1pPr algn="l">
              <a:defRPr sz="9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80D6A2E2-E8D5-6041-B053-6E4322317DB6}" type="slidenum">
              <a:rPr lang="en-US" smtClean="0">
                <a:solidFill>
                  <a:srgbClr val="000000"/>
                </a:solidFill>
                <a:ea typeface="宋体" pitchFamily="2" charset="-122"/>
              </a:rPr>
              <a:pPr/>
              <a:t>‹#›</a:t>
            </a:fld>
            <a:endParaRPr 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3878" y="6472712"/>
            <a:ext cx="9234546" cy="365125"/>
          </a:xfrm>
          <a:prstGeom prst="rect">
            <a:avLst/>
          </a:prstGeom>
        </p:spPr>
        <p:txBody>
          <a:bodyPr vert="horz" lIns="91267" tIns="45634" rIns="91267" bIns="45634" rtlCol="0" anchor="t"/>
          <a:lstStyle>
            <a:lvl1pPr algn="l">
              <a:defRPr sz="9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宋体" pitchFamily="2" charset="-122"/>
              </a:rPr>
              <a:t>CA Database Performance Overview           Copyright © 2011 CA</a:t>
            </a:r>
          </a:p>
        </p:txBody>
      </p:sp>
    </p:spTree>
    <p:extLst>
      <p:ext uri="{BB962C8B-B14F-4D97-AF65-F5344CB8AC3E}">
        <p14:creationId xmlns:p14="http://schemas.microsoft.com/office/powerpoint/2010/main" val="2778932550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716" y="325456"/>
            <a:ext cx="10179584" cy="871537"/>
          </a:xfrm>
          <a:prstGeom prst="rect">
            <a:avLst/>
          </a:prstGeom>
        </p:spPr>
        <p:txBody>
          <a:bodyPr/>
          <a:lstStyle>
            <a:lvl1pPr>
              <a:defRPr sz="2900" b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7804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303"/>
            <a:ext cx="10179584" cy="871537"/>
          </a:xfrm>
          <a:prstGeom prst="rect">
            <a:avLst/>
          </a:prstGeom>
        </p:spPr>
        <p:txBody>
          <a:bodyPr lIns="121623" tIns="60824" rIns="121623" bIns="60824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 lIns="121623" tIns="60824" rIns="121623" bIns="60824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471510"/>
      </p:ext>
    </p:extLst>
  </p:cSld>
  <p:clrMapOvr>
    <a:masterClrMapping/>
  </p:clrMapOvr>
  <p:transition advClick="0" advTm="8000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88" y="267461"/>
            <a:ext cx="10179584" cy="745784"/>
          </a:xfrm>
          <a:prstGeom prst="rect">
            <a:avLst/>
          </a:prstGeom>
        </p:spPr>
        <p:txBody>
          <a:bodyPr lIns="121695" tIns="60856" rIns="121695" bIns="60856"/>
          <a:lstStyle>
            <a:lvl1pPr>
              <a:defRPr sz="2800" baseline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41828"/>
      </p:ext>
    </p:extLst>
  </p:cSld>
  <p:clrMapOvr>
    <a:masterClrMapping/>
  </p:clrMapOvr>
  <p:transition advClick="0" advTm="8000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25" y="2130450"/>
            <a:ext cx="10366375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757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5984" indent="0" algn="ctr">
              <a:buNone/>
              <a:defRPr/>
            </a:lvl2pPr>
            <a:lvl3pPr marL="911942" indent="0" algn="ctr">
              <a:buNone/>
              <a:defRPr/>
            </a:lvl3pPr>
            <a:lvl4pPr marL="1367912" indent="0" algn="ctr">
              <a:buNone/>
              <a:defRPr/>
            </a:lvl4pPr>
            <a:lvl5pPr marL="1823881" indent="0" algn="ctr">
              <a:buNone/>
              <a:defRPr/>
            </a:lvl5pPr>
            <a:lvl6pPr marL="2279846" indent="0" algn="ctr">
              <a:buNone/>
              <a:defRPr/>
            </a:lvl6pPr>
            <a:lvl7pPr marL="2735826" indent="0" algn="ctr">
              <a:buNone/>
              <a:defRPr/>
            </a:lvl7pPr>
            <a:lvl8pPr marL="3191795" indent="0" algn="ctr">
              <a:buNone/>
              <a:defRPr/>
            </a:lvl8pPr>
            <a:lvl9pPr marL="3647763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14C46DA8-C844-4727-851B-E5DE198412BE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BB01DCA-E0B6-426C-B5DE-AD0E98149914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38" y="4406901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38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984" indent="0">
              <a:buNone/>
              <a:defRPr sz="1700"/>
            </a:lvl2pPr>
            <a:lvl3pPr marL="911942" indent="0">
              <a:buNone/>
              <a:defRPr sz="1600"/>
            </a:lvl3pPr>
            <a:lvl4pPr marL="1367912" indent="0">
              <a:buNone/>
              <a:defRPr sz="1300"/>
            </a:lvl4pPr>
            <a:lvl5pPr marL="1823881" indent="0">
              <a:buNone/>
              <a:defRPr sz="1300"/>
            </a:lvl5pPr>
            <a:lvl6pPr marL="2279846" indent="0">
              <a:buNone/>
              <a:defRPr sz="1300"/>
            </a:lvl6pPr>
            <a:lvl7pPr marL="2735826" indent="0">
              <a:buNone/>
              <a:defRPr sz="1300"/>
            </a:lvl7pPr>
            <a:lvl8pPr marL="3191795" indent="0">
              <a:buNone/>
              <a:defRPr sz="1300"/>
            </a:lvl8pPr>
            <a:lvl9pPr marL="3647763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EDF18DE-2C8B-461D-88D9-3BCCC1F20EB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pic>
        <p:nvPicPr>
          <p:cNvPr id="5" name="Picture 2" descr="C:\Users\z00124665\Desktop\A BETTER WAY SOLUTIONS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5085" y="236293"/>
            <a:ext cx="4361469" cy="121424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1050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45238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BE69557-00A4-4ADC-9C9E-0D977F83DCE3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BB01DCA-E0B6-426C-B5DE-AD0E98149914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59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25" y="1535113"/>
            <a:ext cx="53879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84" indent="0">
              <a:buNone/>
              <a:defRPr sz="2000" b="1"/>
            </a:lvl2pPr>
            <a:lvl3pPr marL="911942" indent="0">
              <a:buNone/>
              <a:defRPr sz="1700" b="1"/>
            </a:lvl3pPr>
            <a:lvl4pPr marL="1367912" indent="0">
              <a:buNone/>
              <a:defRPr sz="1600" b="1"/>
            </a:lvl4pPr>
            <a:lvl5pPr marL="1823881" indent="0">
              <a:buNone/>
              <a:defRPr sz="1600" b="1"/>
            </a:lvl5pPr>
            <a:lvl6pPr marL="2279846" indent="0">
              <a:buNone/>
              <a:defRPr sz="1600" b="1"/>
            </a:lvl6pPr>
            <a:lvl7pPr marL="2735826" indent="0">
              <a:buNone/>
              <a:defRPr sz="1600" b="1"/>
            </a:lvl7pPr>
            <a:lvl8pPr marL="3191795" indent="0">
              <a:buNone/>
              <a:defRPr sz="1600" b="1"/>
            </a:lvl8pPr>
            <a:lvl9pPr marL="364776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25" y="2174875"/>
            <a:ext cx="5387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25" y="1535113"/>
            <a:ext cx="539115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984" indent="0">
              <a:buNone/>
              <a:defRPr sz="2000" b="1"/>
            </a:lvl2pPr>
            <a:lvl3pPr marL="911942" indent="0">
              <a:buNone/>
              <a:defRPr sz="1700" b="1"/>
            </a:lvl3pPr>
            <a:lvl4pPr marL="1367912" indent="0">
              <a:buNone/>
              <a:defRPr sz="1600" b="1"/>
            </a:lvl4pPr>
            <a:lvl5pPr marL="1823881" indent="0">
              <a:buNone/>
              <a:defRPr sz="1600" b="1"/>
            </a:lvl5pPr>
            <a:lvl6pPr marL="2279846" indent="0">
              <a:buNone/>
              <a:defRPr sz="1600" b="1"/>
            </a:lvl6pPr>
            <a:lvl7pPr marL="2735826" indent="0">
              <a:buNone/>
              <a:defRPr sz="1600" b="1"/>
            </a:lvl7pPr>
            <a:lvl8pPr marL="3191795" indent="0">
              <a:buNone/>
              <a:defRPr sz="1600" b="1"/>
            </a:lvl8pPr>
            <a:lvl9pPr marL="364776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25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5E51384E-FA8E-4F43-A1DF-90506A7B4C97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658EAB9-64B9-4EC0-9D4D-FD0006D7746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C72B135-6CD4-4A1C-BEE4-8CA13AD8AEE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612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63"/>
            <a:ext cx="68183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4"/>
            <a:ext cx="4011612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5984" indent="0">
              <a:buNone/>
              <a:defRPr sz="1200"/>
            </a:lvl2pPr>
            <a:lvl3pPr marL="911942" indent="0">
              <a:buNone/>
              <a:defRPr sz="900"/>
            </a:lvl3pPr>
            <a:lvl4pPr marL="1367912" indent="0">
              <a:buNone/>
              <a:defRPr sz="900"/>
            </a:lvl4pPr>
            <a:lvl5pPr marL="1823881" indent="0">
              <a:buNone/>
              <a:defRPr sz="900"/>
            </a:lvl5pPr>
            <a:lvl6pPr marL="2279846" indent="0">
              <a:buNone/>
              <a:defRPr sz="900"/>
            </a:lvl6pPr>
            <a:lvl7pPr marL="2735826" indent="0">
              <a:buNone/>
              <a:defRPr sz="900"/>
            </a:lvl7pPr>
            <a:lvl8pPr marL="3191795" indent="0">
              <a:buNone/>
              <a:defRPr sz="900"/>
            </a:lvl8pPr>
            <a:lvl9pPr marL="364776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AF2C1125-1F34-47D3-AC67-3C32BF18EDAC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6" y="4800601"/>
            <a:ext cx="7316788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6" y="612775"/>
            <a:ext cx="731678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984" indent="0">
              <a:buNone/>
              <a:defRPr sz="2800"/>
            </a:lvl2pPr>
            <a:lvl3pPr marL="911942" indent="0">
              <a:buNone/>
              <a:defRPr sz="2400"/>
            </a:lvl3pPr>
            <a:lvl4pPr marL="1367912" indent="0">
              <a:buNone/>
              <a:defRPr sz="2000"/>
            </a:lvl4pPr>
            <a:lvl5pPr marL="1823881" indent="0">
              <a:buNone/>
              <a:defRPr sz="2000"/>
            </a:lvl5pPr>
            <a:lvl6pPr marL="2279846" indent="0">
              <a:buNone/>
              <a:defRPr sz="2000"/>
            </a:lvl6pPr>
            <a:lvl7pPr marL="2735826" indent="0">
              <a:buNone/>
              <a:defRPr sz="2000"/>
            </a:lvl7pPr>
            <a:lvl8pPr marL="3191795" indent="0">
              <a:buNone/>
              <a:defRPr sz="2000"/>
            </a:lvl8pPr>
            <a:lvl9pPr marL="3647763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6" y="5367362"/>
            <a:ext cx="7316788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5984" indent="0">
              <a:buNone/>
              <a:defRPr sz="1200"/>
            </a:lvl2pPr>
            <a:lvl3pPr marL="911942" indent="0">
              <a:buNone/>
              <a:defRPr sz="900"/>
            </a:lvl3pPr>
            <a:lvl4pPr marL="1367912" indent="0">
              <a:buNone/>
              <a:defRPr sz="900"/>
            </a:lvl4pPr>
            <a:lvl5pPr marL="1823881" indent="0">
              <a:buNone/>
              <a:defRPr sz="900"/>
            </a:lvl5pPr>
            <a:lvl6pPr marL="2279846" indent="0">
              <a:buNone/>
              <a:defRPr sz="900"/>
            </a:lvl6pPr>
            <a:lvl7pPr marL="2735826" indent="0">
              <a:buNone/>
              <a:defRPr sz="900"/>
            </a:lvl7pPr>
            <a:lvl8pPr marL="3191795" indent="0">
              <a:buNone/>
              <a:defRPr sz="900"/>
            </a:lvl8pPr>
            <a:lvl9pPr marL="364776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E973D8B6-2340-45B5-809C-6179B9923406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00E45EE7-CE0F-4B0C-A91E-A8CCB9E163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13825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81052" y="274639"/>
            <a:ext cx="808037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77EC3B97-8A06-4576-B7D4-585C0D65A052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07795" y="1297019"/>
            <a:ext cx="10130638" cy="4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369035"/>
            <a:ext cx="10179584" cy="7457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advClick="0" advTm="8000">
    <p:fade thruBlk="1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59888"/>
      </p:ext>
    </p:extLst>
  </p:cSld>
  <p:clrMapOvr>
    <a:masterClrMapping/>
  </p:clrMapOvr>
  <p:transition advClick="0" advTm="8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39" y="4406901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39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920" indent="0">
              <a:buNone/>
              <a:defRPr sz="1700"/>
            </a:lvl2pPr>
            <a:lvl3pPr marL="911813" indent="0">
              <a:buNone/>
              <a:defRPr sz="1600"/>
            </a:lvl3pPr>
            <a:lvl4pPr marL="1367718" indent="0">
              <a:buNone/>
              <a:defRPr sz="1300"/>
            </a:lvl4pPr>
            <a:lvl5pPr marL="1823623" indent="0">
              <a:buNone/>
              <a:defRPr sz="1300"/>
            </a:lvl5pPr>
            <a:lvl6pPr marL="2279524" indent="0">
              <a:buNone/>
              <a:defRPr sz="1300"/>
            </a:lvl6pPr>
            <a:lvl7pPr marL="2735438" indent="0">
              <a:buNone/>
              <a:defRPr sz="1300"/>
            </a:lvl7pPr>
            <a:lvl8pPr marL="3191343" indent="0">
              <a:buNone/>
              <a:defRPr sz="1300"/>
            </a:lvl8pPr>
            <a:lvl9pPr marL="3647247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EDF18DE-2C8B-461D-88D9-3BCCC1F20EB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pic>
        <p:nvPicPr>
          <p:cNvPr id="5" name="Picture 2" descr="C:\Users\z00124665\Desktop\A BETTER WAY SOLUTIONS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5085" y="236293"/>
            <a:ext cx="4361469" cy="121424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283"/>
            <a:ext cx="10179584" cy="8715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9430221"/>
      </p:ext>
    </p:extLst>
  </p:cSld>
  <p:clrMapOvr>
    <a:masterClrMapping/>
  </p:clrMapOvr>
  <p:transition advClick="0" advTm="8000">
    <p:fade thruBlk="1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2230" y="290650"/>
            <a:ext cx="11222316" cy="1206283"/>
          </a:xfrm>
          <a:prstGeom prst="rect">
            <a:avLst/>
          </a:prstGeom>
        </p:spPr>
        <p:txBody>
          <a:bodyPr lIns="121613" tIns="60820" rIns="121613" bIns="60820"/>
          <a:lstStyle>
            <a:lvl1pPr>
              <a:defRPr kumimoji="1" lang="zh-CN" altLang="en-US" sz="3900" b="1" kern="1200" dirty="0">
                <a:solidFill>
                  <a:schemeClr val="tx1"/>
                </a:solidFill>
                <a:effectLst/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</p:nvPr>
        </p:nvSpPr>
        <p:spPr>
          <a:xfrm>
            <a:off x="482230" y="1723743"/>
            <a:ext cx="11222316" cy="4438716"/>
          </a:xfrm>
          <a:prstGeom prst="rect">
            <a:avLst/>
          </a:prstGeom>
        </p:spPr>
        <p:txBody>
          <a:bodyPr lIns="121613" tIns="60820" rIns="121613" bIns="60820"/>
          <a:lstStyle>
            <a:lvl1pPr>
              <a:defRPr sz="210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238776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201" y="336815"/>
            <a:ext cx="10457621" cy="7596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121745" tIns="60880" rIns="121745" bIns="6088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sz="4000" b="1" dirty="0">
                <a:solidFill>
                  <a:schemeClr val="tx2"/>
                </a:solidFill>
                <a:latin typeface="FrutigerNext LT Light" pitchFamily="34" charset="0"/>
                <a:ea typeface="黑体" pitchFamily="49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9873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033" y="6472712"/>
            <a:ext cx="509326" cy="365125"/>
          </a:xfrm>
          <a:prstGeom prst="rect">
            <a:avLst/>
          </a:prstGeom>
        </p:spPr>
        <p:txBody>
          <a:bodyPr vert="horz" lIns="91281" tIns="45640" rIns="91281" bIns="45640" rtlCol="0" anchor="t"/>
          <a:lstStyle>
            <a:lvl1pPr algn="l">
              <a:defRPr sz="9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80D6A2E2-E8D5-6041-B053-6E4322317DB6}" type="slidenum">
              <a:rPr lang="en-US" smtClean="0">
                <a:solidFill>
                  <a:srgbClr val="000000"/>
                </a:solidFill>
                <a:ea typeface="宋体" pitchFamily="2" charset="-122"/>
              </a:rPr>
              <a:pPr/>
              <a:t>‹#›</a:t>
            </a:fld>
            <a:endParaRPr 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3878" y="6472712"/>
            <a:ext cx="9234546" cy="365125"/>
          </a:xfrm>
          <a:prstGeom prst="rect">
            <a:avLst/>
          </a:prstGeom>
        </p:spPr>
        <p:txBody>
          <a:bodyPr vert="horz" lIns="91281" tIns="45640" rIns="91281" bIns="45640" rtlCol="0" anchor="t"/>
          <a:lstStyle>
            <a:lvl1pPr algn="l">
              <a:defRPr sz="9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  <a:ea typeface="宋体" pitchFamily="2" charset="-122"/>
              </a:rPr>
              <a:t>CA Database Performance Overview           Copyright © 2011 CA</a:t>
            </a:r>
          </a:p>
        </p:txBody>
      </p:sp>
    </p:spTree>
    <p:extLst>
      <p:ext uri="{BB962C8B-B14F-4D97-AF65-F5344CB8AC3E}">
        <p14:creationId xmlns:p14="http://schemas.microsoft.com/office/powerpoint/2010/main" val="277893255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716" y="325454"/>
            <a:ext cx="10179584" cy="871537"/>
          </a:xfrm>
          <a:prstGeom prst="rect">
            <a:avLst/>
          </a:prstGeom>
        </p:spPr>
        <p:txBody>
          <a:bodyPr/>
          <a:lstStyle>
            <a:lvl1pPr>
              <a:defRPr sz="2900" b="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7804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96" y="449303"/>
            <a:ext cx="10179584" cy="871537"/>
          </a:xfrm>
          <a:prstGeom prst="rect">
            <a:avLst/>
          </a:prstGeom>
        </p:spPr>
        <p:txBody>
          <a:bodyPr lIns="121641" tIns="60832" rIns="121641" bIns="6083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19050" y="1628384"/>
            <a:ext cx="10157076" cy="4584744"/>
          </a:xfrm>
          <a:prstGeom prst="rect">
            <a:avLst/>
          </a:prstGeom>
        </p:spPr>
        <p:txBody>
          <a:bodyPr lIns="121641" tIns="60832" rIns="121641" bIns="60832"/>
          <a:lstStyle>
            <a:lvl1pPr>
              <a:defRPr sz="3200"/>
            </a:lvl1pPr>
            <a:lvl2pPr>
              <a:defRPr sz="27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471510"/>
      </p:ext>
    </p:extLst>
  </p:cSld>
  <p:clrMapOvr>
    <a:masterClrMapping/>
  </p:clrMapOvr>
  <p:transition advClick="0" advTm="8000">
    <p:fade thruBlk="1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88" y="267461"/>
            <a:ext cx="10179584" cy="745784"/>
          </a:xfrm>
          <a:prstGeom prst="rect">
            <a:avLst/>
          </a:prstGeom>
        </p:spPr>
        <p:txBody>
          <a:bodyPr lIns="121713" tIns="60864" rIns="121713" bIns="60864"/>
          <a:lstStyle>
            <a:lvl1pPr>
              <a:defRPr sz="2800" baseline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41828"/>
      </p:ext>
    </p:extLst>
  </p:cSld>
  <p:clrMapOvr>
    <a:masterClrMapping/>
  </p:clrMapOvr>
  <p:transition advClick="0" advTm="8000">
    <p:fade thruBlk="1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24" y="2130449"/>
            <a:ext cx="10366375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757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048" indent="0" algn="ctr">
              <a:buNone/>
              <a:defRPr/>
            </a:lvl2pPr>
            <a:lvl3pPr marL="912071" indent="0" algn="ctr">
              <a:buNone/>
              <a:defRPr/>
            </a:lvl3pPr>
            <a:lvl4pPr marL="1368106" indent="0" algn="ctr">
              <a:buNone/>
              <a:defRPr/>
            </a:lvl4pPr>
            <a:lvl5pPr marL="1824140" indent="0" algn="ctr">
              <a:buNone/>
              <a:defRPr/>
            </a:lvl5pPr>
            <a:lvl6pPr marL="2280170" indent="0" algn="ctr">
              <a:buNone/>
              <a:defRPr/>
            </a:lvl6pPr>
            <a:lvl7pPr marL="2736213" indent="0" algn="ctr">
              <a:buNone/>
              <a:defRPr/>
            </a:lvl7pPr>
            <a:lvl8pPr marL="3192247" indent="0" algn="ctr">
              <a:buNone/>
              <a:defRPr/>
            </a:lvl8pPr>
            <a:lvl9pPr marL="3648279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14C46DA8-C844-4727-851B-E5DE198412BE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BB01DCA-E0B6-426C-B5DE-AD0E98149914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37" y="4406901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37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048" indent="0">
              <a:buNone/>
              <a:defRPr sz="1700"/>
            </a:lvl2pPr>
            <a:lvl3pPr marL="912071" indent="0">
              <a:buNone/>
              <a:defRPr sz="1600"/>
            </a:lvl3pPr>
            <a:lvl4pPr marL="1368106" indent="0">
              <a:buNone/>
              <a:defRPr sz="1300"/>
            </a:lvl4pPr>
            <a:lvl5pPr marL="1824140" indent="0">
              <a:buNone/>
              <a:defRPr sz="1300"/>
            </a:lvl5pPr>
            <a:lvl6pPr marL="2280170" indent="0">
              <a:buNone/>
              <a:defRPr sz="1300"/>
            </a:lvl6pPr>
            <a:lvl7pPr marL="2736213" indent="0">
              <a:buNone/>
              <a:defRPr sz="1300"/>
            </a:lvl7pPr>
            <a:lvl8pPr marL="3192247" indent="0">
              <a:buNone/>
              <a:defRPr sz="1300"/>
            </a:lvl8pPr>
            <a:lvl9pPr marL="3648279" indent="0">
              <a:buNone/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2EDF18DE-2C8B-461D-88D9-3BCCC1F20EBA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pic>
        <p:nvPicPr>
          <p:cNvPr id="5" name="Picture 2" descr="C:\Users\z00124665\Desktop\A BETTER WAY SOLUTIONS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5085" y="236293"/>
            <a:ext cx="4361469" cy="121424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image" Target="../media/image15.jpeg"/><Relationship Id="rId5" Type="http://schemas.openxmlformats.org/officeDocument/2006/relationships/slideLayout" Target="../slideLayouts/slideLayout14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41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image" Target="../media/image18.jpeg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1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68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image" Target="../media/image16.png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image" Target="../media/image6.wmf"/><Relationship Id="rId10" Type="http://schemas.openxmlformats.org/officeDocument/2006/relationships/slideLayout" Target="../slideLayouts/slideLayout175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image" Target="../media/image12.wmf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84.xml"/><Relationship Id="rId6" Type="http://schemas.openxmlformats.org/officeDocument/2006/relationships/image" Target="../media/image20.jpe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8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microsoft.com/office/2007/relationships/hdphoto" Target="../media/hdphoto1.wdp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4.xml"/><Relationship Id="rId30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19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3644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799" y="6451618"/>
            <a:ext cx="2561052" cy="18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2273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441" y="6386530"/>
            <a:ext cx="1748822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796" y="325456"/>
            <a:ext cx="10179584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9189" rIns="78364" bIns="391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796" y="1628780"/>
            <a:ext cx="10179584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76" tIns="39196" rIns="78376" bIns="391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160" y="692159"/>
            <a:ext cx="2460207" cy="5525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285" tIns="41142" rIns="82285" bIns="41142">
            <a:spAutoFit/>
          </a:bodyPr>
          <a:lstStyle/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英文标题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:32-35pt  </a:t>
            </a:r>
            <a:endParaRPr lang="zh-CN" altLang="en-US" sz="1100" dirty="0">
              <a:solidFill>
                <a:srgbClr val="FFFFFF"/>
              </a:solidFill>
              <a:ea typeface="宋体" pitchFamily="2" charset="-122"/>
            </a:endParaRP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 R153 G0 B0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内部使用字体 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1100" dirty="0" err="1">
                <a:solidFill>
                  <a:srgbClr val="FFFFFF"/>
                </a:solidFill>
                <a:ea typeface="宋体" pitchFamily="2" charset="-122"/>
              </a:rPr>
              <a:t>FrutigerNext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 LT Medium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外部使用字体 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 Arial</a:t>
            </a:r>
          </a:p>
          <a:p>
            <a:pPr marL="352157" indent="-352157" algn="r" eaLnBrk="0" hangingPunct="0">
              <a:lnSpc>
                <a:spcPct val="7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altLang="zh-CN" sz="1100" dirty="0">
              <a:solidFill>
                <a:srgbClr val="FFFFFF"/>
              </a:solidFill>
              <a:ea typeface="宋体" pitchFamily="2" charset="-122"/>
            </a:endParaRP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中文标题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:30-32pt  </a:t>
            </a:r>
            <a:endParaRPr lang="zh-CN" altLang="en-US" sz="1100" dirty="0">
              <a:solidFill>
                <a:srgbClr val="FFFFFF"/>
              </a:solidFill>
              <a:ea typeface="宋体" pitchFamily="2" charset="-122"/>
            </a:endParaRP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 R153 G0 B0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字体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黑体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endParaRPr lang="zh-CN" altLang="en-US" sz="1100" dirty="0">
              <a:solidFill>
                <a:srgbClr val="FFFFFF"/>
              </a:solidFill>
              <a:ea typeface="宋体" pitchFamily="2" charset="-122"/>
            </a:endParaRP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endParaRPr lang="zh-CN" altLang="en-US" sz="1100" dirty="0">
              <a:solidFill>
                <a:srgbClr val="FFFFFF"/>
              </a:solidFill>
              <a:ea typeface="宋体" pitchFamily="2" charset="-122"/>
            </a:endParaRP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endParaRPr lang="zh-CN" altLang="en-US" sz="1100" dirty="0">
              <a:solidFill>
                <a:srgbClr val="FFFFFF"/>
              </a:solidFill>
              <a:ea typeface="宋体" pitchFamily="2" charset="-122"/>
            </a:endParaRP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英文正文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:20-22pt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子目录 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(2-5</a:t>
            </a: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级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) :18pt  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黑色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内部使用字体 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1100" dirty="0" err="1">
                <a:solidFill>
                  <a:srgbClr val="FFFFFF"/>
                </a:solidFill>
                <a:ea typeface="宋体" pitchFamily="2" charset="-122"/>
              </a:rPr>
              <a:t>FrutigerNext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 LT Regular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外部使用字体 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 Arial</a:t>
            </a:r>
          </a:p>
          <a:p>
            <a:pPr marL="352157" indent="-352157" algn="r" eaLnBrk="0" hangingPunct="0">
              <a:lnSpc>
                <a:spcPct val="7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altLang="zh-CN" sz="1100" dirty="0">
              <a:solidFill>
                <a:srgbClr val="FFFFFF"/>
              </a:solidFill>
              <a:ea typeface="宋体" pitchFamily="2" charset="-122"/>
            </a:endParaRP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中文正文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:18-20pt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子目录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(2-5</a:t>
            </a: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级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):18pt </a:t>
            </a:r>
            <a:endParaRPr lang="zh-CN" altLang="en-US" sz="1100" dirty="0">
              <a:solidFill>
                <a:srgbClr val="FFFFFF"/>
              </a:solidFill>
              <a:ea typeface="宋体" pitchFamily="2" charset="-122"/>
            </a:endParaRP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黑色</a:t>
            </a:r>
          </a:p>
          <a:p>
            <a:pPr marL="352157" indent="-352157" algn="r" eaLnBrk="0" hangingPunct="0">
              <a:lnSpc>
                <a:spcPct val="12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字体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细黑体</a:t>
            </a:r>
            <a:r>
              <a:rPr lang="zh-CN" altLang="en-US" sz="1100" b="1" dirty="0">
                <a:solidFill>
                  <a:srgbClr val="FFFFFF"/>
                </a:solidFill>
                <a:latin typeface="Arial" pitchFamily="34" charset="0"/>
                <a:ea typeface="华文细黑" pitchFamily="2" charset="-122"/>
              </a:rPr>
              <a:t> 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2436538" y="3511551"/>
            <a:ext cx="122587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4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grpSp>
          <p:nvGrpSpPr>
            <p:cNvPr id="3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4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5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6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7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8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9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10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11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12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13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14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15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39164" y="1341450"/>
            <a:ext cx="1590031" cy="133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285" tIns="41142" rIns="82285" bIns="41142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建议同一页面内不超过四种颜色，以下是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13</a:t>
            </a: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39149" y="7940"/>
            <a:ext cx="1494756" cy="48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285" tIns="41142" rIns="82285" bIns="41142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 dirty="0">
                <a:solidFill>
                  <a:srgbClr val="FFFFFF"/>
                </a:solidFill>
                <a:ea typeface="宋体" pitchFamily="2" charset="-122"/>
              </a:rPr>
              <a:t>客户或者合作伙伴的标志放在右上角</a:t>
            </a:r>
            <a:r>
              <a:rPr lang="en-US" altLang="zh-CN" sz="1100" dirty="0">
                <a:solidFill>
                  <a:srgbClr val="FFFFFF"/>
                </a:solidFill>
                <a:ea typeface="宋体" pitchFamily="2" charset="-122"/>
              </a:rPr>
              <a:t>.</a:t>
            </a:r>
            <a:endParaRPr lang="zh-CN" altLang="en-US" sz="1100" dirty="0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8483711" y="6489703"/>
            <a:ext cx="279982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Page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eaLnBrk="0" hangingPunct="0">
                <a:lnSpc>
                  <a:spcPct val="85000"/>
                </a:lnSpc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  <p:sp>
        <p:nvSpPr>
          <p:cNvPr id="80" name="Rectangle 21"/>
          <p:cNvSpPr>
            <a:spLocks noChangeArrowheads="1"/>
          </p:cNvSpPr>
          <p:nvPr/>
        </p:nvSpPr>
        <p:spPr bwMode="auto">
          <a:xfrm>
            <a:off x="5048939" y="6465940"/>
            <a:ext cx="1962232" cy="1436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241" tIns="0" rIns="82241" bIns="0">
            <a:spAutoFit/>
          </a:bodyPr>
          <a:lstStyle/>
          <a:p>
            <a:pPr defTabSz="823342" eaLnBrk="0" hangingPunct="0">
              <a:defRPr/>
            </a:pPr>
            <a:r>
              <a:rPr lang="zh-CN" altLang="en-US" sz="900" dirty="0">
                <a:solidFill>
                  <a:srgbClr val="000000"/>
                </a:solidFill>
                <a:latin typeface="华文细黑"/>
                <a:ea typeface="华文细黑"/>
              </a:rPr>
              <a:t>华为保密信息，未经授权禁止扩散</a:t>
            </a:r>
            <a:endParaRPr lang="en-US" altLang="zh-CN" sz="900" dirty="0">
              <a:solidFill>
                <a:srgbClr val="000000"/>
              </a:solidFill>
              <a:latin typeface="华文细黑"/>
              <a:ea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69729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6" r:id="rId1"/>
    <p:sldLayoutId id="2147484471" r:id="rId2"/>
    <p:sldLayoutId id="2147484472" r:id="rId3"/>
    <p:sldLayoutId id="2147484473" r:id="rId4"/>
    <p:sldLayoutId id="2147484475" r:id="rId5"/>
    <p:sldLayoutId id="2147484476" r:id="rId6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69544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39088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408632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78179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52157" indent="-352157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1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63014" indent="-29346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73860" indent="-234772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43407" indent="-234772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300">
          <a:solidFill>
            <a:schemeClr val="tx1"/>
          </a:solidFill>
          <a:latin typeface="+mn-lt"/>
          <a:ea typeface="+mn-ea"/>
          <a:cs typeface="+mn-cs"/>
        </a:defRPr>
      </a:lvl4pPr>
      <a:lvl5pPr marL="2112948" indent="-234772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82497" indent="-2347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3052045" indent="-2347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521585" indent="-2347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991133" indent="-2347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3908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9544" algn="l" defTabSz="93908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39088" algn="l" defTabSz="93908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08632" algn="l" defTabSz="93908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78179" algn="l" defTabSz="93908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47724" algn="l" defTabSz="93908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17268" algn="l" defTabSz="93908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86815" algn="l" defTabSz="93908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56363" algn="l" defTabSz="93908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4234" y="0"/>
            <a:ext cx="1218882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lIns="121609" tIns="60816" rIns="121609" bIns="60816"/>
          <a:lstStyle/>
          <a:p>
            <a:pPr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3287272" y="6518816"/>
            <a:ext cx="362044" cy="19473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eaLnBrk="0" hangingPunct="0">
              <a:lnSpc>
                <a:spcPct val="85000"/>
              </a:lnSpc>
              <a:defRPr/>
            </a:pPr>
            <a:fld id="{D9101C4D-6F82-47C3-B298-298140640478}" type="slidenum">
              <a:rPr lang="de-DE" altLang="zh-CN" sz="1300">
                <a:solidFill>
                  <a:srgbClr val="A6A6A6"/>
                </a:solidFill>
                <a:latin typeface="FrutigerNext LT Medium" pitchFamily="34" charset="0"/>
                <a:ea typeface="华文细黑" pitchFamily="2" charset="-122"/>
              </a:rPr>
              <a:pPr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1300" dirty="0">
              <a:solidFill>
                <a:srgbClr val="A6A6A6"/>
              </a:solidFill>
              <a:latin typeface="FrutigerNext LT Medium" pitchFamily="34" charset="0"/>
              <a:ea typeface="华文细黑" pitchFamily="2" charset="-122"/>
            </a:endParaRPr>
          </a:p>
        </p:txBody>
      </p:sp>
      <p:pic>
        <p:nvPicPr>
          <p:cNvPr id="3076" name="Picture 2" descr="C:\Users\z00124665\Desktop\HW LOGO(横版）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077" y="6322484"/>
            <a:ext cx="1268958" cy="33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2" descr="C:\Users\z00124665\Desktop\color bar [转换]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9687"/>
            <a:ext cx="12195175" cy="7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373555" y="6452354"/>
            <a:ext cx="2861441" cy="276878"/>
          </a:xfrm>
          <a:prstGeom prst="rect">
            <a:avLst/>
          </a:prstGeom>
        </p:spPr>
        <p:txBody>
          <a:bodyPr wrap="none" lIns="91321" tIns="45660" rIns="91321" bIns="45660" anchor="ctr">
            <a:spAutoFit/>
          </a:bodyPr>
          <a:lstStyle/>
          <a:p>
            <a:r>
              <a:rPr lang="en-US" altLang="zh-CN" sz="1200" b="1" kern="0" dirty="0">
                <a:solidFill>
                  <a:srgbClr val="FFFFFF">
                    <a:lumMod val="65000"/>
                  </a:srgbClr>
                </a:solidFill>
                <a:latin typeface="FrutigerNext LT Regular" pitchFamily="34" charset="0"/>
                <a:ea typeface="黑体" pitchFamily="49" charset="-122"/>
              </a:rPr>
              <a:t>www.huawei.com  </a:t>
            </a:r>
            <a:r>
              <a:rPr lang="zh-CN" altLang="en-US" sz="1200" b="1" kern="0" dirty="0">
                <a:solidFill>
                  <a:srgbClr val="FFFFFF">
                    <a:lumMod val="65000"/>
                  </a:srgbClr>
                </a:solidFill>
                <a:latin typeface="FrutigerNext LT Regular" pitchFamily="34" charset="0"/>
                <a:ea typeface="黑体" pitchFamily="49" charset="-122"/>
              </a:rPr>
              <a:t>•</a:t>
            </a:r>
            <a:r>
              <a:rPr lang="en-US" altLang="zh-CN" sz="1200" b="1" kern="0" dirty="0">
                <a:solidFill>
                  <a:srgbClr val="FFFFFF">
                    <a:lumMod val="65000"/>
                  </a:srgbClr>
                </a:solidFill>
                <a:latin typeface="FrutigerNext LT Regular" pitchFamily="34" charset="0"/>
                <a:ea typeface="黑体" pitchFamily="49" charset="-122"/>
              </a:rPr>
              <a:t>  </a:t>
            </a:r>
            <a:r>
              <a:rPr lang="en-US" altLang="zh-CN" sz="900" kern="0" dirty="0">
                <a:solidFill>
                  <a:srgbClr val="FFFFFF">
                    <a:lumMod val="65000"/>
                  </a:srgbClr>
                </a:solidFill>
                <a:latin typeface="FrutigerNext LT Regular" pitchFamily="34" charset="0"/>
                <a:ea typeface="黑体" pitchFamily="49" charset="-122"/>
              </a:rPr>
              <a:t>Huawei Confidential </a:t>
            </a:r>
            <a:endParaRPr lang="zh-CN" altLang="en-US" sz="500" dirty="0">
              <a:solidFill>
                <a:srgbClr val="FFFFFF">
                  <a:lumMod val="65000"/>
                </a:srgbClr>
              </a:solidFill>
              <a:ea typeface="宋体" panose="02010600030101010101" pitchFamily="2" charset="-122"/>
            </a:endParaRPr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296415"/>
            <a:ext cx="10440988" cy="871537"/>
          </a:xfrm>
          <a:prstGeom prst="rect">
            <a:avLst/>
          </a:prstGeom>
        </p:spPr>
        <p:txBody>
          <a:bodyPr lIns="121762" tIns="60888" rIns="121762" bIns="60888" anchor="ctr"/>
          <a:lstStyle/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3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6300" y="1196975"/>
            <a:ext cx="10440988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034" tIns="40016" rIns="80034" bIns="400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  <a:p>
            <a:pPr lvl="2"/>
            <a:r>
              <a:rPr lang="en-US" altLang="zh-CN"/>
              <a:t>Third 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979" y="6318904"/>
            <a:ext cx="656462" cy="3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3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rgbClr val="990000"/>
          </a:solidFill>
          <a:latin typeface="FrutigerNext LT Medium" pitchFamily="34" charset="0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5pPr>
      <a:lvl6pPr marL="608031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6071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4097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2131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0007" indent="-450007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808080"/>
        </a:buClr>
        <a:buSzPct val="60000"/>
        <a:buFont typeface="Wingdings" pitchFamily="2" charset="2"/>
        <a:buChar char="l"/>
        <a:defRPr sz="3200" b="1">
          <a:solidFill>
            <a:schemeClr val="tx1"/>
          </a:solidFill>
          <a:latin typeface="FrutigerNext LT Regular" pitchFamily="34" charset="0"/>
          <a:ea typeface="黑体" pitchFamily="49" charset="-122"/>
          <a:cs typeface="+mn-cs"/>
        </a:defRPr>
      </a:lvl1pPr>
      <a:lvl2pPr marL="982408" indent="-373948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514819" indent="-29789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2100">
          <a:solidFill>
            <a:schemeClr val="tx1"/>
          </a:solidFill>
          <a:latin typeface="FrutigerNext LT Regular" pitchFamily="34" charset="0"/>
          <a:ea typeface="+mn-ea"/>
          <a:cs typeface="+mn-cs"/>
        </a:defRPr>
      </a:lvl3pPr>
      <a:lvl4pPr marL="2123283" indent="-29789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900">
          <a:solidFill>
            <a:schemeClr val="tx1"/>
          </a:solidFill>
          <a:latin typeface="FrutigerNext LT Regular" pitchFamily="34" charset="0"/>
          <a:ea typeface="+mn-ea"/>
          <a:cs typeface="+mn-cs"/>
        </a:defRPr>
      </a:lvl4pPr>
      <a:lvl5pPr marL="2731741" indent="-29789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FrutigerNext LT Regular" pitchFamily="34" charset="0"/>
          <a:ea typeface="+mn-ea"/>
          <a:cs typeface="+mn-cs"/>
        </a:defRPr>
      </a:lvl5pPr>
      <a:lvl6pPr marL="3344175" indent="-30400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6pPr>
      <a:lvl7pPr marL="3952207" indent="-30400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7pPr>
      <a:lvl8pPr marL="4560237" indent="-30400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8pPr>
      <a:lvl9pPr marL="5168273" indent="-30400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607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031" algn="l" defTabSz="121607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6071" algn="l" defTabSz="121607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097" algn="l" defTabSz="121607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2131" algn="l" defTabSz="121607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0159" algn="l" defTabSz="121607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8188" algn="l" defTabSz="121607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6225" algn="l" defTabSz="121607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4259" algn="l" defTabSz="121607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21935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44" name="Text Box 80"/>
          <p:cNvSpPr txBox="1">
            <a:spLocks noChangeArrowheads="1"/>
          </p:cNvSpPr>
          <p:nvPr/>
        </p:nvSpPr>
        <p:spPr bwMode="auto">
          <a:xfrm>
            <a:off x="4613279" y="2616214"/>
            <a:ext cx="3242768" cy="83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94" tIns="45647" rIns="91294" bIns="45647">
            <a:spAutoFit/>
          </a:bodyPr>
          <a:lstStyle/>
          <a:p>
            <a:pPr eaLnBrk="0" hangingPunct="0"/>
            <a:r>
              <a:rPr lang="en-US" altLang="zh-CN" sz="4800" dirty="0">
                <a:solidFill>
                  <a:srgbClr val="990000"/>
                </a:solidFill>
                <a:latin typeface="FrutigerNext LT Medium" pitchFamily="34" charset="0"/>
                <a:ea typeface="ＭＳ Ｐゴシック" pitchFamily="34" charset="-128"/>
              </a:rPr>
              <a:t>Thank you</a:t>
            </a:r>
          </a:p>
        </p:txBody>
      </p:sp>
      <p:sp>
        <p:nvSpPr>
          <p:cNvPr id="11345" name="Text Box 81"/>
          <p:cNvSpPr txBox="1">
            <a:spLocks noChangeArrowheads="1"/>
          </p:cNvSpPr>
          <p:nvPr/>
        </p:nvSpPr>
        <p:spPr bwMode="auto">
          <a:xfrm>
            <a:off x="4633915" y="3409951"/>
            <a:ext cx="3194374" cy="52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94" tIns="45647" rIns="91294" bIns="45647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rgbClr val="666666"/>
                </a:solidFill>
                <a:latin typeface="FrutigerNext LT Regular" pitchFamily="34" charset="0"/>
                <a:ea typeface="ＭＳ Ｐゴシック" pitchFamily="34" charset="-128"/>
              </a:rPr>
              <a:t>www.huawei.com</a:t>
            </a:r>
            <a:endParaRPr lang="en-US" altLang="zh-CN" sz="2300" dirty="0">
              <a:solidFill>
                <a:srgbClr val="990000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44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94" r:id="rId3"/>
    <p:sldLayoutId id="2147484395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5pPr>
      <a:lvl6pPr marL="456496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297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6946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5951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371" indent="-342371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1791" indent="-28530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›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1217" indent="-228247" algn="l" rtl="0" eaLnBrk="0" fontAlgn="base" hangingPunct="0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97706" indent="-228247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4191" indent="-22824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0683" indent="-22824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67174" indent="-22824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3659" indent="-22824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0146" indent="-22824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29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96" algn="l" defTabSz="9129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2977" algn="l" defTabSz="9129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464" algn="l" defTabSz="9129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951" algn="l" defTabSz="9129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436" algn="l" defTabSz="9129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929" algn="l" defTabSz="9129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413" algn="l" defTabSz="9129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900" algn="l" defTabSz="91297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588" y="6349"/>
            <a:ext cx="12193589" cy="6851651"/>
          </a:xfrm>
          <a:prstGeom prst="rect">
            <a:avLst/>
          </a:prstGeom>
          <a:blipFill dpi="0" rotWithShape="1">
            <a:blip r:embed="rId18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70550" name="Rectangle 86"/>
          <p:cNvSpPr>
            <a:spLocks noChangeArrowheads="1"/>
          </p:cNvSpPr>
          <p:nvPr userDrawn="1"/>
        </p:nvSpPr>
        <p:spPr bwMode="auto">
          <a:xfrm>
            <a:off x="366713" y="6396040"/>
            <a:ext cx="1409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4003" eaLnBrk="0" hangingPunct="0">
              <a:lnSpc>
                <a:spcPct val="85000"/>
              </a:lnSpc>
            </a:pPr>
            <a:endParaRPr lang="de-DE" sz="9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4003" eaLnBrk="0" hangingPunct="0">
              <a:lnSpc>
                <a:spcPct val="85000"/>
              </a:lnSpc>
            </a:pPr>
            <a:r>
              <a:rPr lang="de-DE" sz="9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9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4003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pic>
        <p:nvPicPr>
          <p:cNvPr id="1470551" name="Picture 87" descr="图片3副本"/>
          <p:cNvPicPr>
            <a:picLocks noChangeAspect="1" noChangeArrowheads="1"/>
          </p:cNvPicPr>
          <p:nvPr userDrawn="1"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0182226" y="6386515"/>
            <a:ext cx="1295400" cy="307975"/>
          </a:xfrm>
          <a:prstGeom prst="rect">
            <a:avLst/>
          </a:prstGeom>
          <a:noFill/>
        </p:spPr>
      </p:pic>
      <p:sp>
        <p:nvSpPr>
          <p:cNvPr id="63" name="Text Box 5"/>
          <p:cNvSpPr txBox="1">
            <a:spLocks noChangeArrowheads="1"/>
          </p:cNvSpPr>
          <p:nvPr userDrawn="1"/>
        </p:nvSpPr>
        <p:spPr bwMode="auto">
          <a:xfrm>
            <a:off x="4683123" y="6478588"/>
            <a:ext cx="2993455" cy="20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91414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14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CO., LTD.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5" r:id="rId7"/>
    <p:sldLayoutId id="2147484406" r:id="rId8"/>
    <p:sldLayoutId id="2147484407" r:id="rId9"/>
    <p:sldLayoutId id="2147484408" r:id="rId10"/>
    <p:sldLayoutId id="2147484410" r:id="rId11"/>
    <p:sldLayoutId id="2147484411" r:id="rId12"/>
    <p:sldLayoutId id="2147484412" r:id="rId13"/>
    <p:sldLayoutId id="2147484413" r:id="rId14"/>
    <p:sldLayoutId id="2147484414" r:id="rId15"/>
    <p:sldLayoutId id="2147484415" r:id="rId16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5pPr>
      <a:lvl6pPr marL="45707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6pPr>
      <a:lvl7pPr marL="914141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7pPr>
      <a:lvl8pPr marL="1371211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8pPr>
      <a:lvl9pPr marL="182828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9pPr>
    </p:titleStyle>
    <p:bodyStyle>
      <a:lvl1pPr marL="342803" indent="-342803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739" indent="-28566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›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2676" indent="-228535" algn="l" rtl="0" eaLnBrk="1" fontAlgn="base" hangingPunct="1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99747" indent="-228535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6817" indent="-22853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3888" indent="-22853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0958" indent="-22853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8028" indent="-22853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5099" indent="-22853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2" algn="l" defTabSz="9141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41" algn="l" defTabSz="9141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11" algn="l" defTabSz="9141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82" algn="l" defTabSz="9141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52" algn="l" defTabSz="9141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23" algn="l" defTabSz="9141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93" algn="l" defTabSz="9141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62" algn="l" defTabSz="91414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/>
          <p:nvPr/>
        </p:nvGrpSpPr>
        <p:grpSpPr>
          <a:xfrm>
            <a:off x="0" y="6783917"/>
            <a:ext cx="12195175" cy="74083"/>
            <a:chOff x="0" y="5087938"/>
            <a:chExt cx="9144000" cy="55562"/>
          </a:xfrm>
        </p:grpSpPr>
        <p:pic>
          <p:nvPicPr>
            <p:cNvPr id="13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0" cstate="print"/>
            <a:srcRect r="5813"/>
            <a:stretch>
              <a:fillRect/>
            </a:stretch>
          </p:blipFill>
          <p:spPr bwMode="auto">
            <a:xfrm>
              <a:off x="0" y="5087938"/>
              <a:ext cx="8616950" cy="55562"/>
            </a:xfrm>
            <a:prstGeom prst="rect">
              <a:avLst/>
            </a:prstGeom>
            <a:noFill/>
          </p:spPr>
        </p:pic>
        <p:pic>
          <p:nvPicPr>
            <p:cNvPr id="86" name="Picture 2" descr="E:\01 日常工作\10 多媒体\PPT内部汇报用模板\红条.jpg"/>
            <p:cNvPicPr>
              <a:picLocks noChangeAspect="1" noChangeArrowheads="1"/>
            </p:cNvPicPr>
            <p:nvPr userDrawn="1"/>
          </p:nvPicPr>
          <p:blipFill>
            <a:blip r:embed="rId20" cstate="print"/>
            <a:srcRect r="5813"/>
            <a:stretch>
              <a:fillRect/>
            </a:stretch>
          </p:blipFill>
          <p:spPr bwMode="auto">
            <a:xfrm>
              <a:off x="527050" y="5087938"/>
              <a:ext cx="8616950" cy="55562"/>
            </a:xfrm>
            <a:prstGeom prst="rect">
              <a:avLst/>
            </a:prstGeom>
            <a:noFill/>
          </p:spPr>
        </p:pic>
      </p:grpSp>
      <p:pic>
        <p:nvPicPr>
          <p:cNvPr id="9" name="Picture 2" descr="C:\Users\z00124665\Desktop\HW LOGO(横版）.png"/>
          <p:cNvPicPr>
            <a:picLocks noChangeAspect="1" noChangeArrowheads="1"/>
          </p:cNvPicPr>
          <p:nvPr/>
        </p:nvPicPr>
        <p:blipFill>
          <a:blip r:embed="rId21" cstate="screen"/>
          <a:srcRect/>
          <a:stretch>
            <a:fillRect/>
          </a:stretch>
        </p:blipFill>
        <p:spPr bwMode="auto">
          <a:xfrm>
            <a:off x="10091181" y="6250583"/>
            <a:ext cx="1667302" cy="406032"/>
          </a:xfrm>
          <a:prstGeom prst="rect">
            <a:avLst/>
          </a:prstGeom>
          <a:noFill/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055122" y="6500806"/>
            <a:ext cx="362834" cy="26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1200" smtClean="0">
                <a:solidFill>
                  <a:srgbClr val="FFFFFF">
                    <a:lumMod val="65000"/>
                  </a:srgbClr>
                </a:solidFill>
                <a:latin typeface="Arial"/>
                <a:ea typeface="华文细黑"/>
              </a:rPr>
              <a:pPr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1200" dirty="0">
              <a:solidFill>
                <a:srgbClr val="FFFFFF">
                  <a:lumMod val="65000"/>
                </a:srgbClr>
              </a:solidFill>
              <a:latin typeface="Arial"/>
              <a:ea typeface="华文细黑"/>
            </a:endParaRPr>
          </a:p>
        </p:txBody>
      </p:sp>
      <p:pic>
        <p:nvPicPr>
          <p:cNvPr id="10" name="Picture 2" descr="C:\Users\z00124665\Desktop\图形1.wmf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29812" y="6482982"/>
            <a:ext cx="3542105" cy="161289"/>
          </a:xfrm>
          <a:prstGeom prst="rect">
            <a:avLst/>
          </a:prstGeom>
          <a:noFill/>
        </p:spPr>
      </p:pic>
      <p:pic>
        <p:nvPicPr>
          <p:cNvPr id="11" name="Picture 2" descr="C:\Users\z00124665\Desktop\A BETTER WAY SOLUTIONS.wmf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425085" y="236295"/>
            <a:ext cx="4361469" cy="121424"/>
          </a:xfrm>
          <a:prstGeom prst="rect">
            <a:avLst/>
          </a:prstGeom>
          <a:noFill/>
        </p:spPr>
      </p:pic>
      <p:pic>
        <p:nvPicPr>
          <p:cNvPr id="14" name="Picture 2" descr="C:\Program Files\eSpace-ecs\UserData\z00111435\ReceiveFile\DC2logoAI文件201419（深蓝色）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9070252" y="6197685"/>
            <a:ext cx="842663" cy="453667"/>
          </a:xfrm>
          <a:prstGeom prst="rect">
            <a:avLst/>
          </a:prstGeom>
          <a:noFill/>
        </p:spPr>
      </p:pic>
      <p:sp>
        <p:nvSpPr>
          <p:cNvPr id="15" name="矩形 14"/>
          <p:cNvSpPr/>
          <p:nvPr userDrawn="1"/>
        </p:nvSpPr>
        <p:spPr>
          <a:xfrm>
            <a:off x="373559" y="6452382"/>
            <a:ext cx="2861331" cy="276825"/>
          </a:xfrm>
          <a:prstGeom prst="rect">
            <a:avLst/>
          </a:prstGeom>
        </p:spPr>
        <p:txBody>
          <a:bodyPr wrap="none" lIns="91267" tIns="45634" rIns="91267" bIns="45634" anchor="ctr">
            <a:spAutoFit/>
          </a:bodyPr>
          <a:lstStyle/>
          <a:p>
            <a:r>
              <a:rPr lang="en-US" altLang="zh-CN" sz="1200" b="1" kern="0" dirty="0">
                <a:solidFill>
                  <a:srgbClr val="FFFFFF">
                    <a:lumMod val="65000"/>
                  </a:srgbClr>
                </a:solidFill>
                <a:latin typeface="FrutigerNext LT Regular" pitchFamily="34" charset="0"/>
                <a:ea typeface="黑体" pitchFamily="49" charset="-122"/>
              </a:rPr>
              <a:t>www.huawei.com  </a:t>
            </a:r>
            <a:r>
              <a:rPr lang="zh-CN" altLang="en-US" sz="1200" b="1" kern="0" dirty="0">
                <a:solidFill>
                  <a:srgbClr val="FFFFFF">
                    <a:lumMod val="65000"/>
                  </a:srgbClr>
                </a:solidFill>
                <a:latin typeface="FrutigerNext LT Regular" pitchFamily="34" charset="0"/>
                <a:ea typeface="黑体" pitchFamily="49" charset="-122"/>
              </a:rPr>
              <a:t>•</a:t>
            </a:r>
            <a:r>
              <a:rPr lang="en-US" altLang="zh-CN" sz="1200" b="1" kern="0" dirty="0">
                <a:solidFill>
                  <a:srgbClr val="FFFFFF">
                    <a:lumMod val="65000"/>
                  </a:srgbClr>
                </a:solidFill>
                <a:latin typeface="FrutigerNext LT Regular" pitchFamily="34" charset="0"/>
                <a:ea typeface="黑体" pitchFamily="49" charset="-122"/>
              </a:rPr>
              <a:t>  </a:t>
            </a:r>
            <a:r>
              <a:rPr lang="en-US" altLang="zh-CN" sz="900" kern="0" dirty="0">
                <a:solidFill>
                  <a:srgbClr val="FFFFFF">
                    <a:lumMod val="65000"/>
                  </a:srgbClr>
                </a:solidFill>
                <a:latin typeface="FrutigerNext LT Regular" pitchFamily="34" charset="0"/>
                <a:ea typeface="黑体" pitchFamily="49" charset="-122"/>
              </a:rPr>
              <a:t>Huawei Confidential </a:t>
            </a:r>
            <a:endParaRPr lang="zh-CN" altLang="en-US" sz="500" dirty="0">
              <a:solidFill>
                <a:srgbClr val="FFFFFF">
                  <a:lumMod val="65000"/>
                </a:srgbClr>
              </a:solidFill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979" y="6318904"/>
            <a:ext cx="656462" cy="353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4" r:id="rId4"/>
    <p:sldLayoutId id="2147484425" r:id="rId5"/>
    <p:sldLayoutId id="2147484426" r:id="rId6"/>
    <p:sldLayoutId id="2147484427" r:id="rId7"/>
    <p:sldLayoutId id="2147484429" r:id="rId8"/>
    <p:sldLayoutId id="2147484430" r:id="rId9"/>
    <p:sldLayoutId id="2147484431" r:id="rId10"/>
    <p:sldLayoutId id="2147484432" r:id="rId11"/>
    <p:sldLayoutId id="2147484434" r:id="rId12"/>
    <p:sldLayoutId id="2147484435" r:id="rId13"/>
    <p:sldLayoutId id="2147484436" r:id="rId14"/>
    <p:sldLayoutId id="2147484437" r:id="rId15"/>
    <p:sldLayoutId id="2147484438" r:id="rId16"/>
    <p:sldLayoutId id="2147484439" r:id="rId17"/>
    <p:sldLayoutId id="2147484440" r:id="rId18"/>
  </p:sldLayoutIdLst>
  <p:transition advClick="0" advTm="8000">
    <p:fade thruBlk="1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黑体" pitchFamily="49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990000"/>
          </a:solidFill>
          <a:latin typeface="FrutigerNext LT Medium" pitchFamily="34" charset="0"/>
          <a:ea typeface="黑体" pitchFamily="49" charset="-122"/>
          <a:cs typeface="宋体" charset="-122"/>
        </a:defRPr>
      </a:lvl5pPr>
      <a:lvl6pPr marL="609245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8490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7735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6978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6936" indent="-456936" algn="l" rtl="0" eaLnBrk="1" fontAlgn="base" hangingPunct="1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700" b="1">
          <a:solidFill>
            <a:schemeClr val="tx1"/>
          </a:solidFill>
          <a:latin typeface="FrutigerNext LT Regular" pitchFamily="34" charset="0"/>
          <a:ea typeface="黑体" pitchFamily="49" charset="-122"/>
          <a:cs typeface="+mn-cs"/>
        </a:defRPr>
      </a:lvl1pPr>
      <a:lvl2pPr marL="990024" indent="-380778" algn="l" rtl="0" eaLnBrk="1" fontAlgn="base" hangingPunct="1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523110" indent="-304619" algn="l" rtl="0" eaLnBrk="1" fontAlgn="base" hangingPunct="1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2100">
          <a:solidFill>
            <a:schemeClr val="tx1"/>
          </a:solidFill>
          <a:latin typeface="FrutigerNext LT Regular" pitchFamily="34" charset="0"/>
          <a:ea typeface="+mn-ea"/>
          <a:cs typeface="+mn-cs"/>
        </a:defRPr>
      </a:lvl3pPr>
      <a:lvl4pPr marL="2132355" indent="-304619" algn="l" rtl="0" eaLnBrk="1" fontAlgn="base" hangingPunct="1">
        <a:lnSpc>
          <a:spcPct val="140000"/>
        </a:lnSpc>
        <a:spcBef>
          <a:spcPct val="0"/>
        </a:spcBef>
        <a:spcAft>
          <a:spcPct val="0"/>
        </a:spcAft>
        <a:buChar char="–"/>
        <a:defRPr sz="1900">
          <a:solidFill>
            <a:schemeClr val="tx1"/>
          </a:solidFill>
          <a:latin typeface="FrutigerNext LT Regular" pitchFamily="34" charset="0"/>
          <a:ea typeface="+mn-ea"/>
          <a:cs typeface="+mn-cs"/>
        </a:defRPr>
      </a:lvl4pPr>
      <a:lvl5pPr marL="2741603" indent="-304619" algn="l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FrutigerNext LT Regular" pitchFamily="34" charset="0"/>
          <a:ea typeface="+mn-ea"/>
          <a:cs typeface="+mn-cs"/>
        </a:defRPr>
      </a:lvl5pPr>
      <a:lvl6pPr marL="3350844" indent="-3046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6pPr>
      <a:lvl7pPr marL="3960088" indent="-3046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7pPr>
      <a:lvl8pPr marL="4569331" indent="-3046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8pPr>
      <a:lvl9pPr marL="5178577" indent="-3046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45" algn="l" defTabSz="1218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490" algn="l" defTabSz="1218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735" algn="l" defTabSz="1218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978" algn="l" defTabSz="1218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221" algn="l" defTabSz="1218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466" algn="l" defTabSz="1218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712" algn="l" defTabSz="1218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956" algn="l" defTabSz="1218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" y="0"/>
            <a:ext cx="12194823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5167"/>
            <a:ext cx="10975658" cy="1143000"/>
          </a:xfrm>
          <a:prstGeom prst="rect">
            <a:avLst/>
          </a:prstGeom>
        </p:spPr>
        <p:txBody>
          <a:bodyPr vert="horz" lIns="121910" tIns="60956" rIns="121910" bIns="6095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4"/>
            <a:ext cx="10975658" cy="4525433"/>
          </a:xfrm>
          <a:prstGeom prst="rect">
            <a:avLst/>
          </a:prstGeom>
        </p:spPr>
        <p:txBody>
          <a:bodyPr vert="horz" lIns="121910" tIns="60956" rIns="121910" bIns="60956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60" y="6356354"/>
            <a:ext cx="2845541" cy="366183"/>
          </a:xfrm>
          <a:prstGeom prst="rect">
            <a:avLst/>
          </a:prstGeom>
        </p:spPr>
        <p:txBody>
          <a:bodyPr vert="horz" lIns="121910" tIns="60956" rIns="121910" bIns="60956" rtlCol="0" anchor="ctr"/>
          <a:lstStyle>
            <a:lvl1pPr algn="l" defTabSz="1219098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  <a:latin typeface="Arial"/>
                <a:ea typeface="微软雅黑"/>
              </a:rPr>
              <a:pPr/>
              <a:t>2019/5/16 Thursday</a:t>
            </a:fld>
            <a:endParaRPr lang="zh-CN" altLang="en-US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4"/>
            <a:ext cx="3861805" cy="366183"/>
          </a:xfrm>
          <a:prstGeom prst="rect">
            <a:avLst/>
          </a:prstGeom>
        </p:spPr>
        <p:txBody>
          <a:bodyPr vert="horz" lIns="121910" tIns="60956" rIns="121910" bIns="60956" rtlCol="0" anchor="ctr"/>
          <a:lstStyle>
            <a:lvl1pPr algn="ctr" defTabSz="1219098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4"/>
            <a:ext cx="2845541" cy="366183"/>
          </a:xfrm>
          <a:prstGeom prst="rect">
            <a:avLst/>
          </a:prstGeom>
        </p:spPr>
        <p:txBody>
          <a:bodyPr vert="horz" lIns="121910" tIns="60956" rIns="121910" bIns="60956" rtlCol="0" anchor="ctr"/>
          <a:lstStyle>
            <a:lvl1pPr algn="r" defTabSz="1219098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  <a:latin typeface="Arial"/>
                <a:ea typeface="微软雅黑"/>
              </a:rPr>
              <a:pPr/>
              <a:t>‹#›</a:t>
            </a:fld>
            <a:endParaRPr lang="zh-CN" altLang="en-US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572741" y="6431936"/>
            <a:ext cx="714178" cy="42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831" eaLnBrk="0" fontAlgn="auto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endParaRPr lang="de-DE" sz="1300" dirty="0">
              <a:solidFill>
                <a:prstClr val="black"/>
              </a:solidFill>
              <a:latin typeface="Arial"/>
              <a:ea typeface="MS PGothic" pitchFamily="34" charset="-128"/>
            </a:endParaRPr>
          </a:p>
          <a:p>
            <a:pPr defTabSz="987831" eaLnBrk="0" fontAlgn="auto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fld id="{E68EC476-442B-4BB7-9603-F1440C241F3D}" type="slidenum">
              <a:rPr lang="de-DE" sz="130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pPr defTabSz="987831" eaLnBrk="0" fontAlgn="auto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1300" dirty="0">
              <a:solidFill>
                <a:prstClr val="black"/>
              </a:solidFill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757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8" r:id="rId1"/>
    <p:sldLayoutId id="2147484459" r:id="rId2"/>
    <p:sldLayoutId id="2147484460" r:id="rId3"/>
    <p:sldLayoutId id="2147484463" r:id="rId4"/>
  </p:sldLayoutIdLst>
  <p:txStyles>
    <p:titleStyle>
      <a:lvl1pPr algn="ctr" defTabSz="121909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1" indent="-457161" algn="l" defTabSz="1219098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17" indent="-380968" algn="l" defTabSz="1219098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73" indent="-304775" algn="l" defTabSz="121909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21" indent="-304775" algn="l" defTabSz="1219098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71" indent="-304775" algn="l" defTabSz="1219098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520" indent="-304775" algn="l" defTabSz="121909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69" indent="-304775" algn="l" defTabSz="121909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18" indent="-304775" algn="l" defTabSz="121909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66" indent="-304775" algn="l" defTabSz="121909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9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0" algn="l" defTabSz="121909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98" algn="l" defTabSz="121909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47" algn="l" defTabSz="121909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97" algn="l" defTabSz="121909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46" algn="l" defTabSz="121909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94" algn="l" defTabSz="121909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44" algn="l" defTabSz="121909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93" algn="l" defTabSz="121909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11" descr="内页元素3-1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1"/>
            <a:ext cx="12193588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84" name="Text Box 212"/>
          <p:cNvSpPr txBox="1">
            <a:spLocks noChangeArrowheads="1"/>
          </p:cNvSpPr>
          <p:nvPr userDrawn="1"/>
        </p:nvSpPr>
        <p:spPr bwMode="auto">
          <a:xfrm>
            <a:off x="869953" y="6467485"/>
            <a:ext cx="2210029" cy="26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20" tIns="39073" rIns="78120" bIns="39073">
            <a:spAutoFit/>
          </a:bodyPr>
          <a:lstStyle/>
          <a:p>
            <a:pPr defTabSz="782006" eaLnBrk="0" hangingPunct="0">
              <a:defRPr/>
            </a:pPr>
            <a:r>
              <a:rPr lang="en-US" altLang="zh-CN" sz="1200" dirty="0">
                <a:solidFill>
                  <a:srgbClr val="000000"/>
                </a:solidFill>
                <a:latin typeface="FrutigerNext LT Bold"/>
                <a:ea typeface="MS PGothic" pitchFamily="34" charset="-128"/>
              </a:rPr>
              <a:t>HISILICON SEMICONDUCTOR</a:t>
            </a:r>
          </a:p>
        </p:txBody>
      </p:sp>
      <p:sp>
        <p:nvSpPr>
          <p:cNvPr id="28885" name="Rectangle 2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10513" y="6402388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85000"/>
              </a:lnSpc>
              <a:defRPr kumimoji="0" sz="900">
                <a:solidFill>
                  <a:srgbClr val="000000"/>
                </a:solidFill>
                <a:latin typeface="FrutigerNext LT Medium"/>
                <a:ea typeface="MS PGothic" pitchFamily="34" charset="-128"/>
              </a:defRPr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420662D5-722B-453B-96E0-740BD5934E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grpSp>
        <p:nvGrpSpPr>
          <p:cNvPr id="2" name="Group 214"/>
          <p:cNvGrpSpPr>
            <a:grpSpLocks/>
          </p:cNvGrpSpPr>
          <p:nvPr userDrawn="1"/>
        </p:nvGrpSpPr>
        <p:grpSpPr bwMode="auto">
          <a:xfrm>
            <a:off x="0" y="6216651"/>
            <a:ext cx="12195175" cy="635000"/>
            <a:chOff x="0" y="3920"/>
            <a:chExt cx="7682" cy="400"/>
          </a:xfrm>
        </p:grpSpPr>
        <p:pic>
          <p:nvPicPr>
            <p:cNvPr id="5180" name="Picture 215" descr="图片1"/>
            <p:cNvPicPr>
              <a:picLocks noChangeAspect="1" noChangeArrowheads="1"/>
            </p:cNvPicPr>
            <p:nvPr userDrawn="1"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0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1" name="Picture 216" descr="图片1"/>
            <p:cNvPicPr>
              <a:picLocks noChangeAspect="1" noChangeArrowheads="1"/>
            </p:cNvPicPr>
            <p:nvPr userDrawn="1"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539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2" name="Picture 217" descr="图片1"/>
            <p:cNvPicPr>
              <a:picLocks noChangeAspect="1" noChangeArrowheads="1"/>
            </p:cNvPicPr>
            <p:nvPr userDrawn="1"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10800000">
              <a:off x="6619" y="3920"/>
              <a:ext cx="1063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890" name="Text Box 218"/>
          <p:cNvSpPr txBox="1">
            <a:spLocks noChangeArrowheads="1"/>
          </p:cNvSpPr>
          <p:nvPr userDrawn="1"/>
        </p:nvSpPr>
        <p:spPr bwMode="auto">
          <a:xfrm>
            <a:off x="869952" y="6457949"/>
            <a:ext cx="2776538" cy="26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20" tIns="39073" rIns="78120" bIns="39073">
            <a:spAutoFit/>
          </a:bodyPr>
          <a:lstStyle/>
          <a:p>
            <a:pPr defTabSz="782006" eaLnBrk="0" hangingPunct="0">
              <a:defRPr/>
            </a:pPr>
            <a:r>
              <a:rPr lang="en-US" altLang="zh-CN" sz="1200" b="1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HUAWEI TECHNOLOGIES CO., LTD.</a:t>
            </a:r>
          </a:p>
        </p:txBody>
      </p:sp>
      <p:sp>
        <p:nvSpPr>
          <p:cNvPr id="28891" name="Rectangle 219"/>
          <p:cNvSpPr>
            <a:spLocks noChangeArrowheads="1"/>
          </p:cNvSpPr>
          <p:nvPr userDrawn="1"/>
        </p:nvSpPr>
        <p:spPr bwMode="auto">
          <a:xfrm>
            <a:off x="7910513" y="6396040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2006" eaLnBrk="0" hangingPunct="0">
              <a:lnSpc>
                <a:spcPct val="85000"/>
              </a:lnSpc>
              <a:defRPr/>
            </a:pPr>
            <a:endParaRPr lang="de-DE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  <a:p>
            <a:pPr defTabSz="782006" eaLnBrk="0" hangingPunct="0">
              <a:lnSpc>
                <a:spcPct val="85000"/>
              </a:lnSpc>
              <a:defRPr/>
            </a:pPr>
            <a:r>
              <a:rPr lang="de-DE" sz="9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Page </a:t>
            </a:r>
            <a:fld id="{D9789A15-81B8-48CB-B688-12E09B9BF2BF}" type="slidenum">
              <a:rPr lang="de-DE" sz="9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pPr defTabSz="782006" eaLnBrk="0" hangingPunct="0">
                <a:lnSpc>
                  <a:spcPct val="85000"/>
                </a:lnSpc>
                <a:defRPr/>
              </a:pPr>
              <a:t>‹#›</a:t>
            </a:fld>
            <a:endParaRPr lang="en-GB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5128" name="Picture 220" descr="图片3副本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182226" y="6386539"/>
            <a:ext cx="1295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9" name="Rectangle 221"/>
          <p:cNvSpPr>
            <a:spLocks noGrp="1" noChangeArrowheads="1"/>
          </p:cNvSpPr>
          <p:nvPr>
            <p:ph type="title"/>
          </p:nvPr>
        </p:nvSpPr>
        <p:spPr bwMode="auto">
          <a:xfrm>
            <a:off x="781050" y="274637"/>
            <a:ext cx="10975975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181" tIns="45587" rIns="91181" bIns="45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30" name="Rectangle 2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1050" y="1600201"/>
            <a:ext cx="10975975" cy="4525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181" tIns="45587" rIns="91181" bIns="45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8895" name="Rectangle 223"/>
          <p:cNvSpPr>
            <a:spLocks noChangeArrowheads="1"/>
          </p:cNvSpPr>
          <p:nvPr userDrawn="1"/>
        </p:nvSpPr>
        <p:spPr bwMode="auto">
          <a:xfrm>
            <a:off x="-2460625" y="528639"/>
            <a:ext cx="2460625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58" tIns="43767" rIns="87558" bIns="43767"/>
          <a:lstStyle/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:32-35pt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Medium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:30-32pt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黑体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:20-22pt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 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 :18pt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Regular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:18-20pt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):18pt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细黑体 </a:t>
            </a:r>
            <a:endParaRPr lang="zh-CN" altLang="en-US" sz="1100" dirty="0">
              <a:solidFill>
                <a:srgbClr val="080808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28896" name="Rectangle 224"/>
          <p:cNvSpPr>
            <a:spLocks noChangeArrowheads="1"/>
          </p:cNvSpPr>
          <p:nvPr userDrawn="1"/>
        </p:nvSpPr>
        <p:spPr bwMode="auto">
          <a:xfrm>
            <a:off x="12361890" y="5445125"/>
            <a:ext cx="1227137" cy="320675"/>
          </a:xfrm>
          <a:prstGeom prst="rect">
            <a:avLst/>
          </a:prstGeom>
          <a:solidFill>
            <a:srgbClr val="F8F8F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165" tIns="45579" rIns="91165" bIns="45579" anchor="ctr">
            <a:spAutoFit/>
          </a:bodyPr>
          <a:lstStyle/>
          <a:p>
            <a:pPr algn="ctr" defTabSz="875407" eaLnBrk="0" hangingPunct="0">
              <a:defRPr/>
            </a:pPr>
            <a:endParaRPr lang="zh-CN" altLang="en-US" sz="1500" dirty="0">
              <a:solidFill>
                <a:srgbClr val="000000"/>
              </a:solidFill>
              <a:latin typeface="FrutigerNext LT Regular"/>
              <a:ea typeface="MS PGothic" pitchFamily="34" charset="-128"/>
            </a:endParaRPr>
          </a:p>
        </p:txBody>
      </p:sp>
      <p:grpSp>
        <p:nvGrpSpPr>
          <p:cNvPr id="3" name="Group 225"/>
          <p:cNvGrpSpPr>
            <a:grpSpLocks/>
          </p:cNvGrpSpPr>
          <p:nvPr userDrawn="1"/>
        </p:nvGrpSpPr>
        <p:grpSpPr bwMode="auto">
          <a:xfrm>
            <a:off x="12472987" y="5278463"/>
            <a:ext cx="989012" cy="184151"/>
            <a:chOff x="6657" y="3492"/>
            <a:chExt cx="527" cy="121"/>
          </a:xfrm>
        </p:grpSpPr>
        <p:sp>
          <p:nvSpPr>
            <p:cNvPr id="28898" name="Rectangle 226"/>
            <p:cNvSpPr>
              <a:spLocks noChangeArrowheads="1"/>
            </p:cNvSpPr>
            <p:nvPr/>
          </p:nvSpPr>
          <p:spPr bwMode="auto">
            <a:xfrm flipV="1">
              <a:off x="6789" y="3492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899" name="Rectangle 227"/>
            <p:cNvSpPr>
              <a:spLocks noChangeArrowheads="1"/>
            </p:cNvSpPr>
            <p:nvPr/>
          </p:nvSpPr>
          <p:spPr bwMode="auto">
            <a:xfrm flipV="1">
              <a:off x="6921" y="3492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0" name="Rectangle 228"/>
            <p:cNvSpPr>
              <a:spLocks noChangeArrowheads="1"/>
            </p:cNvSpPr>
            <p:nvPr/>
          </p:nvSpPr>
          <p:spPr bwMode="auto">
            <a:xfrm flipV="1">
              <a:off x="7052" y="3492"/>
              <a:ext cx="132" cy="121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1" name="Rectangle 229"/>
            <p:cNvSpPr>
              <a:spLocks noChangeArrowheads="1"/>
            </p:cNvSpPr>
            <p:nvPr/>
          </p:nvSpPr>
          <p:spPr bwMode="auto">
            <a:xfrm flipV="1">
              <a:off x="6657" y="3492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4" name="Group 230"/>
          <p:cNvGrpSpPr>
            <a:grpSpLocks/>
          </p:cNvGrpSpPr>
          <p:nvPr userDrawn="1"/>
        </p:nvGrpSpPr>
        <p:grpSpPr bwMode="auto">
          <a:xfrm>
            <a:off x="12472987" y="6203953"/>
            <a:ext cx="989012" cy="182563"/>
            <a:chOff x="6657" y="4103"/>
            <a:chExt cx="527" cy="121"/>
          </a:xfrm>
        </p:grpSpPr>
        <p:sp>
          <p:nvSpPr>
            <p:cNvPr id="28903" name="Rectangle 231"/>
            <p:cNvSpPr>
              <a:spLocks noChangeArrowheads="1"/>
            </p:cNvSpPr>
            <p:nvPr/>
          </p:nvSpPr>
          <p:spPr bwMode="auto">
            <a:xfrm flipV="1">
              <a:off x="6789" y="410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4" name="Rectangle 232"/>
            <p:cNvSpPr>
              <a:spLocks noChangeArrowheads="1"/>
            </p:cNvSpPr>
            <p:nvPr/>
          </p:nvSpPr>
          <p:spPr bwMode="auto">
            <a:xfrm flipV="1">
              <a:off x="6921" y="4103"/>
              <a:ext cx="131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5" name="Rectangle 233"/>
            <p:cNvSpPr>
              <a:spLocks noChangeArrowheads="1"/>
            </p:cNvSpPr>
            <p:nvPr/>
          </p:nvSpPr>
          <p:spPr bwMode="auto">
            <a:xfrm flipV="1">
              <a:off x="7052" y="4103"/>
              <a:ext cx="132" cy="121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6" name="Rectangle 234"/>
            <p:cNvSpPr>
              <a:spLocks noChangeArrowheads="1"/>
            </p:cNvSpPr>
            <p:nvPr/>
          </p:nvSpPr>
          <p:spPr bwMode="auto">
            <a:xfrm flipV="1">
              <a:off x="6657" y="4103"/>
              <a:ext cx="132" cy="121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5" name="Group 235"/>
          <p:cNvGrpSpPr>
            <a:grpSpLocks/>
          </p:cNvGrpSpPr>
          <p:nvPr userDrawn="1"/>
        </p:nvGrpSpPr>
        <p:grpSpPr bwMode="auto">
          <a:xfrm>
            <a:off x="12472987" y="6450013"/>
            <a:ext cx="989012" cy="182563"/>
            <a:chOff x="6657" y="4266"/>
            <a:chExt cx="527" cy="121"/>
          </a:xfrm>
        </p:grpSpPr>
        <p:sp>
          <p:nvSpPr>
            <p:cNvPr id="28908" name="Rectangle 236"/>
            <p:cNvSpPr>
              <a:spLocks noChangeArrowheads="1"/>
            </p:cNvSpPr>
            <p:nvPr/>
          </p:nvSpPr>
          <p:spPr bwMode="auto">
            <a:xfrm flipV="1">
              <a:off x="6789" y="4266"/>
              <a:ext cx="132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9" name="Rectangle 237"/>
            <p:cNvSpPr>
              <a:spLocks noChangeArrowheads="1"/>
            </p:cNvSpPr>
            <p:nvPr/>
          </p:nvSpPr>
          <p:spPr bwMode="auto">
            <a:xfrm flipV="1">
              <a:off x="6921" y="4266"/>
              <a:ext cx="131" cy="12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0" name="Rectangle 238"/>
            <p:cNvSpPr>
              <a:spLocks noChangeArrowheads="1"/>
            </p:cNvSpPr>
            <p:nvPr/>
          </p:nvSpPr>
          <p:spPr bwMode="auto">
            <a:xfrm flipV="1">
              <a:off x="7052" y="4266"/>
              <a:ext cx="132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1" name="Rectangle 239"/>
            <p:cNvSpPr>
              <a:spLocks noChangeArrowheads="1"/>
            </p:cNvSpPr>
            <p:nvPr/>
          </p:nvSpPr>
          <p:spPr bwMode="auto">
            <a:xfrm flipV="1">
              <a:off x="6657" y="4266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6" name="Group 240"/>
          <p:cNvGrpSpPr>
            <a:grpSpLocks/>
          </p:cNvGrpSpPr>
          <p:nvPr userDrawn="1"/>
        </p:nvGrpSpPr>
        <p:grpSpPr bwMode="auto">
          <a:xfrm>
            <a:off x="12472987" y="5527677"/>
            <a:ext cx="989012" cy="182563"/>
            <a:chOff x="6657" y="3656"/>
            <a:chExt cx="527" cy="121"/>
          </a:xfrm>
        </p:grpSpPr>
        <p:sp>
          <p:nvSpPr>
            <p:cNvPr id="28913" name="Rectangle 241"/>
            <p:cNvSpPr>
              <a:spLocks noChangeArrowheads="1"/>
            </p:cNvSpPr>
            <p:nvPr/>
          </p:nvSpPr>
          <p:spPr bwMode="auto">
            <a:xfrm flipV="1">
              <a:off x="6657" y="3656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4" name="Rectangle 242"/>
            <p:cNvSpPr>
              <a:spLocks noChangeArrowheads="1"/>
            </p:cNvSpPr>
            <p:nvPr/>
          </p:nvSpPr>
          <p:spPr bwMode="auto">
            <a:xfrm flipV="1">
              <a:off x="6789" y="3656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5" name="Rectangle 243"/>
            <p:cNvSpPr>
              <a:spLocks noChangeArrowheads="1"/>
            </p:cNvSpPr>
            <p:nvPr/>
          </p:nvSpPr>
          <p:spPr bwMode="auto">
            <a:xfrm flipV="1">
              <a:off x="6921" y="3656"/>
              <a:ext cx="131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6" name="Rectangle 244"/>
            <p:cNvSpPr>
              <a:spLocks noChangeArrowheads="1"/>
            </p:cNvSpPr>
            <p:nvPr/>
          </p:nvSpPr>
          <p:spPr bwMode="auto">
            <a:xfrm flipV="1">
              <a:off x="7052" y="3656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7" name="Group 245"/>
          <p:cNvGrpSpPr>
            <a:grpSpLocks/>
          </p:cNvGrpSpPr>
          <p:nvPr userDrawn="1"/>
        </p:nvGrpSpPr>
        <p:grpSpPr bwMode="auto">
          <a:xfrm>
            <a:off x="12472987" y="5957889"/>
            <a:ext cx="989012" cy="182563"/>
            <a:chOff x="6657" y="3941"/>
            <a:chExt cx="527" cy="121"/>
          </a:xfrm>
        </p:grpSpPr>
        <p:sp>
          <p:nvSpPr>
            <p:cNvPr id="28918" name="Rectangle 246"/>
            <p:cNvSpPr>
              <a:spLocks noChangeArrowheads="1"/>
            </p:cNvSpPr>
            <p:nvPr/>
          </p:nvSpPr>
          <p:spPr bwMode="auto">
            <a:xfrm flipV="1">
              <a:off x="6789" y="3941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9" name="Rectangle 247"/>
            <p:cNvSpPr>
              <a:spLocks noChangeArrowheads="1"/>
            </p:cNvSpPr>
            <p:nvPr/>
          </p:nvSpPr>
          <p:spPr bwMode="auto">
            <a:xfrm flipV="1">
              <a:off x="6921" y="3941"/>
              <a:ext cx="131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0" name="Rectangle 248"/>
            <p:cNvSpPr>
              <a:spLocks noChangeArrowheads="1"/>
            </p:cNvSpPr>
            <p:nvPr/>
          </p:nvSpPr>
          <p:spPr bwMode="auto">
            <a:xfrm flipV="1">
              <a:off x="7052" y="394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1" name="Rectangle 249"/>
            <p:cNvSpPr>
              <a:spLocks noChangeArrowheads="1"/>
            </p:cNvSpPr>
            <p:nvPr/>
          </p:nvSpPr>
          <p:spPr bwMode="auto">
            <a:xfrm flipV="1">
              <a:off x="6657" y="3941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8" name="Group 250"/>
          <p:cNvGrpSpPr>
            <a:grpSpLocks/>
          </p:cNvGrpSpPr>
          <p:nvPr userDrawn="1"/>
        </p:nvGrpSpPr>
        <p:grpSpPr bwMode="auto">
          <a:xfrm>
            <a:off x="12472987" y="6697665"/>
            <a:ext cx="989012" cy="182563"/>
            <a:chOff x="6657" y="4430"/>
            <a:chExt cx="527" cy="121"/>
          </a:xfrm>
        </p:grpSpPr>
        <p:sp>
          <p:nvSpPr>
            <p:cNvPr id="28923" name="Rectangle 251"/>
            <p:cNvSpPr>
              <a:spLocks noChangeArrowheads="1"/>
            </p:cNvSpPr>
            <p:nvPr/>
          </p:nvSpPr>
          <p:spPr bwMode="auto">
            <a:xfrm flipV="1">
              <a:off x="6789" y="4430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4" name="Rectangle 252"/>
            <p:cNvSpPr>
              <a:spLocks noChangeArrowheads="1"/>
            </p:cNvSpPr>
            <p:nvPr/>
          </p:nvSpPr>
          <p:spPr bwMode="auto">
            <a:xfrm flipV="1">
              <a:off x="6921" y="4430"/>
              <a:ext cx="131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5" name="Rectangle 253"/>
            <p:cNvSpPr>
              <a:spLocks noChangeArrowheads="1"/>
            </p:cNvSpPr>
            <p:nvPr/>
          </p:nvSpPr>
          <p:spPr bwMode="auto">
            <a:xfrm flipV="1">
              <a:off x="7052" y="4430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6" name="Rectangle 254"/>
            <p:cNvSpPr>
              <a:spLocks noChangeArrowheads="1"/>
            </p:cNvSpPr>
            <p:nvPr/>
          </p:nvSpPr>
          <p:spPr bwMode="auto">
            <a:xfrm flipV="1">
              <a:off x="6657" y="4430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9" name="Group 255"/>
          <p:cNvGrpSpPr>
            <a:grpSpLocks/>
          </p:cNvGrpSpPr>
          <p:nvPr userDrawn="1"/>
        </p:nvGrpSpPr>
        <p:grpSpPr bwMode="auto">
          <a:xfrm>
            <a:off x="12472987" y="5032401"/>
            <a:ext cx="989012" cy="184151"/>
            <a:chOff x="6657" y="3329"/>
            <a:chExt cx="527" cy="122"/>
          </a:xfrm>
        </p:grpSpPr>
        <p:sp>
          <p:nvSpPr>
            <p:cNvPr id="28928" name="Rectangle 256"/>
            <p:cNvSpPr>
              <a:spLocks noChangeArrowheads="1"/>
            </p:cNvSpPr>
            <p:nvPr/>
          </p:nvSpPr>
          <p:spPr bwMode="auto">
            <a:xfrm flipV="1">
              <a:off x="6789" y="3329"/>
              <a:ext cx="132" cy="122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9" name="Rectangle 257"/>
            <p:cNvSpPr>
              <a:spLocks noChangeArrowheads="1"/>
            </p:cNvSpPr>
            <p:nvPr/>
          </p:nvSpPr>
          <p:spPr bwMode="auto">
            <a:xfrm flipV="1">
              <a:off x="6921" y="3329"/>
              <a:ext cx="131" cy="122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0" name="Rectangle 258"/>
            <p:cNvSpPr>
              <a:spLocks noChangeArrowheads="1"/>
            </p:cNvSpPr>
            <p:nvPr/>
          </p:nvSpPr>
          <p:spPr bwMode="auto">
            <a:xfrm flipV="1">
              <a:off x="7052" y="3329"/>
              <a:ext cx="132" cy="122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1" name="Rectangle 259"/>
            <p:cNvSpPr>
              <a:spLocks noChangeArrowheads="1"/>
            </p:cNvSpPr>
            <p:nvPr/>
          </p:nvSpPr>
          <p:spPr bwMode="auto">
            <a:xfrm flipV="1">
              <a:off x="6657" y="3329"/>
              <a:ext cx="132" cy="122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0" name="Group 260"/>
          <p:cNvGrpSpPr>
            <a:grpSpLocks/>
          </p:cNvGrpSpPr>
          <p:nvPr userDrawn="1"/>
        </p:nvGrpSpPr>
        <p:grpSpPr bwMode="auto">
          <a:xfrm>
            <a:off x="12472987" y="4600577"/>
            <a:ext cx="989012" cy="182563"/>
            <a:chOff x="6657" y="3043"/>
            <a:chExt cx="527" cy="121"/>
          </a:xfrm>
        </p:grpSpPr>
        <p:sp>
          <p:nvSpPr>
            <p:cNvPr id="28933" name="Rectangle 261"/>
            <p:cNvSpPr>
              <a:spLocks noChangeArrowheads="1"/>
            </p:cNvSpPr>
            <p:nvPr/>
          </p:nvSpPr>
          <p:spPr bwMode="auto">
            <a:xfrm flipV="1">
              <a:off x="6921" y="3043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4" name="Rectangle 262"/>
            <p:cNvSpPr>
              <a:spLocks noChangeArrowheads="1"/>
            </p:cNvSpPr>
            <p:nvPr/>
          </p:nvSpPr>
          <p:spPr bwMode="auto">
            <a:xfrm flipV="1">
              <a:off x="7052" y="3043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5" name="Rectangle 263"/>
            <p:cNvSpPr>
              <a:spLocks noChangeArrowheads="1"/>
            </p:cNvSpPr>
            <p:nvPr/>
          </p:nvSpPr>
          <p:spPr bwMode="auto">
            <a:xfrm flipV="1">
              <a:off x="6657" y="304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6" name="Rectangle 264"/>
            <p:cNvSpPr>
              <a:spLocks noChangeArrowheads="1"/>
            </p:cNvSpPr>
            <p:nvPr/>
          </p:nvSpPr>
          <p:spPr bwMode="auto">
            <a:xfrm flipV="1">
              <a:off x="6789" y="3043"/>
              <a:ext cx="132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1" name="Group 265"/>
          <p:cNvGrpSpPr>
            <a:grpSpLocks/>
          </p:cNvGrpSpPr>
          <p:nvPr userDrawn="1"/>
        </p:nvGrpSpPr>
        <p:grpSpPr bwMode="auto">
          <a:xfrm>
            <a:off x="12472987" y="4354538"/>
            <a:ext cx="989012" cy="184151"/>
            <a:chOff x="6657" y="2881"/>
            <a:chExt cx="527" cy="121"/>
          </a:xfrm>
        </p:grpSpPr>
        <p:sp>
          <p:nvSpPr>
            <p:cNvPr id="28938" name="Rectangle 266"/>
            <p:cNvSpPr>
              <a:spLocks noChangeArrowheads="1"/>
            </p:cNvSpPr>
            <p:nvPr/>
          </p:nvSpPr>
          <p:spPr bwMode="auto">
            <a:xfrm flipV="1">
              <a:off x="6921" y="2881"/>
              <a:ext cx="131" cy="121"/>
            </a:xfrm>
            <a:prstGeom prst="rect">
              <a:avLst/>
            </a:prstGeom>
            <a:solidFill>
              <a:srgbClr val="B2B2B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9" name="Rectangle 267"/>
            <p:cNvSpPr>
              <a:spLocks noChangeArrowheads="1"/>
            </p:cNvSpPr>
            <p:nvPr/>
          </p:nvSpPr>
          <p:spPr bwMode="auto">
            <a:xfrm flipV="1">
              <a:off x="7052" y="2881"/>
              <a:ext cx="132" cy="121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0" name="Rectangle 268"/>
            <p:cNvSpPr>
              <a:spLocks noChangeArrowheads="1"/>
            </p:cNvSpPr>
            <p:nvPr/>
          </p:nvSpPr>
          <p:spPr bwMode="auto">
            <a:xfrm flipV="1">
              <a:off x="6657" y="2881"/>
              <a:ext cx="132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1" name="Rectangle 269"/>
            <p:cNvSpPr>
              <a:spLocks noChangeArrowheads="1"/>
            </p:cNvSpPr>
            <p:nvPr/>
          </p:nvSpPr>
          <p:spPr bwMode="auto">
            <a:xfrm flipV="1">
              <a:off x="6789" y="288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sp>
        <p:nvSpPr>
          <p:cNvPr id="28942" name="Rectangle 270"/>
          <p:cNvSpPr>
            <a:spLocks noChangeArrowheads="1"/>
          </p:cNvSpPr>
          <p:nvPr userDrawn="1"/>
        </p:nvSpPr>
        <p:spPr bwMode="auto">
          <a:xfrm>
            <a:off x="12269788" y="2263775"/>
            <a:ext cx="1401762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58" tIns="43767" rIns="87558" bIns="43767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配色参考方案：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建议同一页面内不超过四种颜色，以下是９组配色方案，同一页面内只选择一组使用。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（仅供参考）</a:t>
            </a:r>
          </a:p>
        </p:txBody>
      </p:sp>
      <p:sp>
        <p:nvSpPr>
          <p:cNvPr id="28943" name="Rectangle 271"/>
          <p:cNvSpPr>
            <a:spLocks noChangeArrowheads="1"/>
          </p:cNvSpPr>
          <p:nvPr userDrawn="1"/>
        </p:nvSpPr>
        <p:spPr bwMode="auto">
          <a:xfrm>
            <a:off x="12269788" y="-61913"/>
            <a:ext cx="1401762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58" tIns="43767" rIns="87558" bIns="43767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客户或者合作伙伴的标志放在右上角</a:t>
            </a:r>
            <a:r>
              <a:rPr lang="en-US" altLang="zh-CN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.</a:t>
            </a:r>
          </a:p>
        </p:txBody>
      </p:sp>
      <p:sp>
        <p:nvSpPr>
          <p:cNvPr id="63" name="标题 1"/>
          <p:cNvSpPr txBox="1">
            <a:spLocks/>
          </p:cNvSpPr>
          <p:nvPr userDrawn="1"/>
        </p:nvSpPr>
        <p:spPr>
          <a:xfrm>
            <a:off x="8005765" y="203201"/>
            <a:ext cx="4679950" cy="309563"/>
          </a:xfrm>
          <a:prstGeom prst="rect">
            <a:avLst/>
          </a:prstGeom>
        </p:spPr>
        <p:txBody>
          <a:bodyPr lIns="91157" tIns="45574" rIns="91157" bIns="45574"/>
          <a:lstStyle/>
          <a:p>
            <a:pPr>
              <a:defRPr/>
            </a:pPr>
            <a:r>
              <a:rPr lang="en-US" altLang="zh-CN" sz="11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HUAWEI ENTERPRISE ICT SOLITIONS  </a:t>
            </a:r>
            <a:r>
              <a:rPr lang="en-US" altLang="zh-CN" sz="1100" b="1" kern="0" dirty="0">
                <a:solidFill>
                  <a:srgbClr val="C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A BETTER WAY</a:t>
            </a:r>
            <a:endParaRPr lang="zh-CN" altLang="en-US" sz="1100" b="1" kern="0" dirty="0">
              <a:solidFill>
                <a:srgbClr val="C00000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3" r:id="rId12"/>
    <p:sldLayoutId id="2147484174" r:id="rId13"/>
  </p:sldLayoutIdLst>
  <p:transition/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5pPr>
      <a:lvl6pPr marL="455920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6pPr>
      <a:lvl7pPr marL="911813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7pPr>
      <a:lvl8pPr marL="1367718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8pPr>
      <a:lvl9pPr marL="1823623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9pPr>
    </p:titleStyle>
    <p:bodyStyle>
      <a:lvl1pPr marL="341939" indent="-341939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0845" indent="-28494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›"/>
        <a:defRPr sz="2000">
          <a:solidFill>
            <a:schemeClr val="tx1"/>
          </a:solidFill>
          <a:latin typeface="+mn-lt"/>
          <a:ea typeface="+mn-ea"/>
        </a:defRPr>
      </a:lvl2pPr>
      <a:lvl3pPr marL="1139765" indent="-227959" algn="l" rtl="0" eaLnBrk="0" fontAlgn="base" hangingPunct="0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</a:defRPr>
      </a:lvl3pPr>
      <a:lvl4pPr marL="1595671" indent="-227959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1572" indent="-22795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5pPr>
      <a:lvl6pPr marL="2507480" indent="-227959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6pPr>
      <a:lvl7pPr marL="2963392" indent="-227959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7pPr>
      <a:lvl8pPr marL="3419298" indent="-227959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8pPr>
      <a:lvl9pPr marL="3875200" indent="-227959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20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13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18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23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524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438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343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247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9" descr="d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6224589"/>
            <a:ext cx="12203113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8063" y="325454"/>
            <a:ext cx="10179050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321" rIns="106645" bIns="533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4081463" y="6489703"/>
            <a:ext cx="2405062" cy="3683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defRPr/>
            </a:pPr>
            <a:r>
              <a:rPr lang="de-DE" altLang="zh-CN" sz="1200" dirty="0">
                <a:solidFill>
                  <a:srgbClr val="FFFFFF">
                    <a:lumMod val="50000"/>
                  </a:srgbClr>
                </a:solidFill>
                <a:latin typeface="FrutigerNext LT Light" pitchFamily="34" charset="0"/>
                <a:ea typeface="MS PGothic" pitchFamily="34" charset="-128"/>
              </a:rPr>
              <a:t> </a:t>
            </a:r>
            <a:fld id="{F7C991D9-3F48-4C93-B20B-3C2BA6C539EA}" type="slidenum">
              <a:rPr lang="de-DE" altLang="zh-CN" sz="1200">
                <a:solidFill>
                  <a:srgbClr val="FFFFFF">
                    <a:lumMod val="50000"/>
                  </a:srgbClr>
                </a:solidFill>
                <a:latin typeface="FrutigerNext LT Light" pitchFamily="34" charset="0"/>
                <a:ea typeface="MS PGothic" pitchFamily="34" charset="-128"/>
              </a:rPr>
              <a:pPr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1200" dirty="0">
              <a:solidFill>
                <a:srgbClr val="FFFFFF">
                  <a:lumMod val="50000"/>
                </a:srgbClr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pic>
        <p:nvPicPr>
          <p:cNvPr id="3077" name="Picture 2" descr="C:\Users\z00124665\Desktop\HW LOGO(横版）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091754" y="6335713"/>
            <a:ext cx="16668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5pPr>
      <a:lvl6pPr marL="608553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7112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5666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4218"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4845" indent="-45484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7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987333" indent="-37876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519822" indent="-3027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2100">
          <a:solidFill>
            <a:schemeClr val="tx1"/>
          </a:solidFill>
          <a:latin typeface="+mn-lt"/>
          <a:ea typeface="+mn-ea"/>
          <a:cs typeface="+mn-cs"/>
        </a:defRPr>
      </a:lvl3pPr>
      <a:lvl4pPr marL="2128390" indent="-3027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  <a:cs typeface="+mn-cs"/>
        </a:defRPr>
      </a:lvl4pPr>
      <a:lvl5pPr marL="2736955" indent="-3027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3347048" indent="-30426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6pPr>
      <a:lvl7pPr marL="3955601" indent="-30426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7pPr>
      <a:lvl8pPr marL="4564153" indent="-30426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8pPr>
      <a:lvl9pPr marL="5172711" indent="-30426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71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553" algn="l" defTabSz="12171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112" algn="l" defTabSz="12171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666" algn="l" defTabSz="12171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4218" algn="l" defTabSz="12171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2768" algn="l" defTabSz="12171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1323" algn="l" defTabSz="12171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9879" algn="l" defTabSz="12171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8432" algn="l" defTabSz="12171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03" y="6349"/>
            <a:ext cx="12193589" cy="6851651"/>
          </a:xfrm>
          <a:prstGeom prst="rect">
            <a:avLst/>
          </a:prstGeom>
          <a:blipFill dpi="0" rotWithShape="1">
            <a:blip r:embed="rId28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7" tIns="45634" rIns="91267" bIns="45634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70550" name="Rectangle 86"/>
          <p:cNvSpPr>
            <a:spLocks noChangeArrowheads="1"/>
          </p:cNvSpPr>
          <p:nvPr/>
        </p:nvSpPr>
        <p:spPr bwMode="auto">
          <a:xfrm>
            <a:off x="366713" y="6396041"/>
            <a:ext cx="1409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2782" eaLnBrk="0" hangingPunct="0">
              <a:lnSpc>
                <a:spcPct val="85000"/>
              </a:lnSpc>
            </a:pPr>
            <a:endParaRPr lang="de-DE" sz="9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2782" eaLnBrk="0" hangingPunct="0">
              <a:lnSpc>
                <a:spcPct val="85000"/>
              </a:lnSpc>
            </a:pPr>
            <a:r>
              <a:rPr lang="de-DE" sz="9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9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2782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pic>
        <p:nvPicPr>
          <p:cNvPr id="1470551" name="Picture 87" descr="图片3副本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0182226" y="6386530"/>
            <a:ext cx="1295400" cy="307975"/>
          </a:xfrm>
          <a:prstGeom prst="rect">
            <a:avLst/>
          </a:prstGeom>
          <a:noFill/>
        </p:spPr>
      </p:pic>
      <p:sp>
        <p:nvSpPr>
          <p:cNvPr id="63" name="Text Box 5"/>
          <p:cNvSpPr txBox="1">
            <a:spLocks noChangeArrowheads="1"/>
          </p:cNvSpPr>
          <p:nvPr/>
        </p:nvSpPr>
        <p:spPr bwMode="auto">
          <a:xfrm>
            <a:off x="4683137" y="6478588"/>
            <a:ext cx="2993455" cy="20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91267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271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6" name="Picture 2" descr="C:\Program Files\eSpace-ecs\UserData\z00111435\ReceiveFile\DC2logoAI文件201419（深蓝色）.png"/>
          <p:cNvPicPr>
            <a:picLocks noChangeAspect="1" noChangeArrowheads="1"/>
          </p:cNvPicPr>
          <p:nvPr userDrawn="1"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9070266" y="6197685"/>
            <a:ext cx="842663" cy="453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7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5" r:id="rId15"/>
    <p:sldLayoutId id="2147484216" r:id="rId16"/>
    <p:sldLayoutId id="2147484217" r:id="rId17"/>
    <p:sldLayoutId id="2147484219" r:id="rId18"/>
    <p:sldLayoutId id="2147484223" r:id="rId19"/>
    <p:sldLayoutId id="2147484226" r:id="rId20"/>
    <p:sldLayoutId id="2147484227" r:id="rId21"/>
    <p:sldLayoutId id="2147484228" r:id="rId22"/>
    <p:sldLayoutId id="2147484229" r:id="rId23"/>
    <p:sldLayoutId id="2147484230" r:id="rId24"/>
    <p:sldLayoutId id="2147484232" r:id="rId25"/>
    <p:sldLayoutId id="2147484237" r:id="rId26"/>
  </p:sldLayoutIdLst>
  <p:transition>
    <p:fade thruBlk="1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5pPr>
      <a:lvl6pPr marL="45636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6pPr>
      <a:lvl7pPr marL="91271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7pPr>
      <a:lvl8pPr marL="1369076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8pPr>
      <a:lvl9pPr marL="1825433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9pPr>
    </p:titleStyle>
    <p:bodyStyle>
      <a:lvl1pPr marL="342275" indent="-342275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1581" indent="-28522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›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0895" indent="-228183" algn="l" rtl="0" eaLnBrk="1" fontAlgn="base" hangingPunct="1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97254" indent="-228183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3607" indent="-22818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09971" indent="-22818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66332" indent="-22818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2690" indent="-22818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79046" indent="-22818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27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6368" algn="l" defTabSz="9127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2718" algn="l" defTabSz="9127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076" algn="l" defTabSz="9127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433" algn="l" defTabSz="9127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789" algn="l" defTabSz="9127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153" algn="l" defTabSz="9127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509" algn="l" defTabSz="9127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866" algn="l" defTabSz="912718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11" descr="内页元素3-1"/>
          <p:cNvPicPr>
            <a:picLocks noChangeAspect="1" noChangeArrowheads="1"/>
          </p:cNvPicPr>
          <p:nvPr userDrawn="1"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1"/>
            <a:ext cx="12193588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84" name="Text Box 212"/>
          <p:cNvSpPr txBox="1">
            <a:spLocks noChangeArrowheads="1"/>
          </p:cNvSpPr>
          <p:nvPr userDrawn="1"/>
        </p:nvSpPr>
        <p:spPr bwMode="auto">
          <a:xfrm>
            <a:off x="869953" y="6467485"/>
            <a:ext cx="2210029" cy="26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20" tIns="39073" rIns="78120" bIns="39073">
            <a:spAutoFit/>
          </a:bodyPr>
          <a:lstStyle/>
          <a:p>
            <a:pPr defTabSz="782006" eaLnBrk="0" hangingPunct="0">
              <a:defRPr/>
            </a:pPr>
            <a:r>
              <a:rPr lang="en-US" altLang="zh-CN" sz="1200" dirty="0">
                <a:solidFill>
                  <a:srgbClr val="000000"/>
                </a:solidFill>
                <a:latin typeface="FrutigerNext LT Bold"/>
                <a:ea typeface="MS PGothic" pitchFamily="34" charset="-128"/>
              </a:rPr>
              <a:t>HISILICON SEMICONDUCTOR</a:t>
            </a:r>
          </a:p>
        </p:txBody>
      </p:sp>
      <p:sp>
        <p:nvSpPr>
          <p:cNvPr id="28885" name="Rectangle 2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10513" y="6402388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85000"/>
              </a:lnSpc>
              <a:defRPr kumimoji="0" sz="900">
                <a:solidFill>
                  <a:srgbClr val="000000"/>
                </a:solidFill>
                <a:latin typeface="FrutigerNext LT Medium"/>
                <a:ea typeface="MS PGothic" pitchFamily="34" charset="-128"/>
              </a:defRPr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420662D5-722B-453B-96E0-740BD5934E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grpSp>
        <p:nvGrpSpPr>
          <p:cNvPr id="2" name="Group 214"/>
          <p:cNvGrpSpPr>
            <a:grpSpLocks/>
          </p:cNvGrpSpPr>
          <p:nvPr userDrawn="1"/>
        </p:nvGrpSpPr>
        <p:grpSpPr bwMode="auto">
          <a:xfrm>
            <a:off x="0" y="6216651"/>
            <a:ext cx="12195175" cy="635000"/>
            <a:chOff x="0" y="3920"/>
            <a:chExt cx="7682" cy="400"/>
          </a:xfrm>
        </p:grpSpPr>
        <p:pic>
          <p:nvPicPr>
            <p:cNvPr id="5180" name="Picture 215" descr="图片1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0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1" name="Picture 216" descr="图片1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539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2" name="Picture 217" descr="图片1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 rot="10800000">
              <a:off x="6619" y="3920"/>
              <a:ext cx="1063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890" name="Text Box 218"/>
          <p:cNvSpPr txBox="1">
            <a:spLocks noChangeArrowheads="1"/>
          </p:cNvSpPr>
          <p:nvPr userDrawn="1"/>
        </p:nvSpPr>
        <p:spPr bwMode="auto">
          <a:xfrm>
            <a:off x="869952" y="6457949"/>
            <a:ext cx="2776538" cy="26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20" tIns="39073" rIns="78120" bIns="39073">
            <a:spAutoFit/>
          </a:bodyPr>
          <a:lstStyle/>
          <a:p>
            <a:pPr defTabSz="782006" eaLnBrk="0" hangingPunct="0">
              <a:defRPr/>
            </a:pPr>
            <a:r>
              <a:rPr lang="en-US" altLang="zh-CN" sz="1200" b="1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HUAWEI TECHNOLOGIES CO., LTD.</a:t>
            </a:r>
          </a:p>
        </p:txBody>
      </p:sp>
      <p:sp>
        <p:nvSpPr>
          <p:cNvPr id="28891" name="Rectangle 219"/>
          <p:cNvSpPr>
            <a:spLocks noChangeArrowheads="1"/>
          </p:cNvSpPr>
          <p:nvPr userDrawn="1"/>
        </p:nvSpPr>
        <p:spPr bwMode="auto">
          <a:xfrm>
            <a:off x="7910513" y="6396040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2006" eaLnBrk="0" hangingPunct="0">
              <a:lnSpc>
                <a:spcPct val="85000"/>
              </a:lnSpc>
              <a:defRPr/>
            </a:pPr>
            <a:endParaRPr lang="de-DE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  <a:p>
            <a:pPr defTabSz="782006" eaLnBrk="0" hangingPunct="0">
              <a:lnSpc>
                <a:spcPct val="85000"/>
              </a:lnSpc>
              <a:defRPr/>
            </a:pPr>
            <a:r>
              <a:rPr lang="de-DE" sz="9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Page </a:t>
            </a:r>
            <a:fld id="{D9789A15-81B8-48CB-B688-12E09B9BF2BF}" type="slidenum">
              <a:rPr lang="de-DE" sz="9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pPr defTabSz="782006" eaLnBrk="0" hangingPunct="0">
                <a:lnSpc>
                  <a:spcPct val="85000"/>
                </a:lnSpc>
                <a:defRPr/>
              </a:pPr>
              <a:t>‹#›</a:t>
            </a:fld>
            <a:endParaRPr lang="en-GB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5128" name="Picture 220" descr="图片3副本"/>
          <p:cNvPicPr>
            <a:picLocks noChangeAspect="1" noChangeArrowheads="1"/>
          </p:cNvPicPr>
          <p:nvPr userDrawn="1"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0182226" y="6386539"/>
            <a:ext cx="1295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9" name="Rectangle 221"/>
          <p:cNvSpPr>
            <a:spLocks noGrp="1" noChangeArrowheads="1"/>
          </p:cNvSpPr>
          <p:nvPr>
            <p:ph type="title"/>
          </p:nvPr>
        </p:nvSpPr>
        <p:spPr bwMode="auto">
          <a:xfrm>
            <a:off x="781050" y="274637"/>
            <a:ext cx="10975975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181" tIns="45587" rIns="91181" bIns="45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30" name="Rectangle 2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1050" y="1600201"/>
            <a:ext cx="10975975" cy="4525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181" tIns="45587" rIns="91181" bIns="45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8895" name="Rectangle 223"/>
          <p:cNvSpPr>
            <a:spLocks noChangeArrowheads="1"/>
          </p:cNvSpPr>
          <p:nvPr userDrawn="1"/>
        </p:nvSpPr>
        <p:spPr bwMode="auto">
          <a:xfrm>
            <a:off x="-2460625" y="528639"/>
            <a:ext cx="2460625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58" tIns="43767" rIns="87558" bIns="43767"/>
          <a:lstStyle/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:32-35pt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Medium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:30-32pt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黑体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:20-22pt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 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 :18pt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Regular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:18-20pt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):18pt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细黑体 </a:t>
            </a:r>
            <a:endParaRPr lang="zh-CN" altLang="en-US" sz="1100" dirty="0">
              <a:solidFill>
                <a:srgbClr val="080808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28896" name="Rectangle 224"/>
          <p:cNvSpPr>
            <a:spLocks noChangeArrowheads="1"/>
          </p:cNvSpPr>
          <p:nvPr userDrawn="1"/>
        </p:nvSpPr>
        <p:spPr bwMode="auto">
          <a:xfrm>
            <a:off x="12361890" y="5445125"/>
            <a:ext cx="1227137" cy="320675"/>
          </a:xfrm>
          <a:prstGeom prst="rect">
            <a:avLst/>
          </a:prstGeom>
          <a:solidFill>
            <a:srgbClr val="F8F8F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165" tIns="45579" rIns="91165" bIns="45579" anchor="ctr">
            <a:spAutoFit/>
          </a:bodyPr>
          <a:lstStyle/>
          <a:p>
            <a:pPr algn="ctr" defTabSz="875407" eaLnBrk="0" hangingPunct="0">
              <a:defRPr/>
            </a:pPr>
            <a:endParaRPr lang="zh-CN" altLang="en-US" sz="1500" dirty="0">
              <a:solidFill>
                <a:srgbClr val="000000"/>
              </a:solidFill>
              <a:latin typeface="FrutigerNext LT Regular"/>
              <a:ea typeface="MS PGothic" pitchFamily="34" charset="-128"/>
            </a:endParaRPr>
          </a:p>
        </p:txBody>
      </p:sp>
      <p:grpSp>
        <p:nvGrpSpPr>
          <p:cNvPr id="3" name="Group 225"/>
          <p:cNvGrpSpPr>
            <a:grpSpLocks/>
          </p:cNvGrpSpPr>
          <p:nvPr userDrawn="1"/>
        </p:nvGrpSpPr>
        <p:grpSpPr bwMode="auto">
          <a:xfrm>
            <a:off x="12472987" y="5278463"/>
            <a:ext cx="989012" cy="184151"/>
            <a:chOff x="6657" y="3492"/>
            <a:chExt cx="527" cy="121"/>
          </a:xfrm>
        </p:grpSpPr>
        <p:sp>
          <p:nvSpPr>
            <p:cNvPr id="28898" name="Rectangle 226"/>
            <p:cNvSpPr>
              <a:spLocks noChangeArrowheads="1"/>
            </p:cNvSpPr>
            <p:nvPr/>
          </p:nvSpPr>
          <p:spPr bwMode="auto">
            <a:xfrm flipV="1">
              <a:off x="6789" y="3492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899" name="Rectangle 227"/>
            <p:cNvSpPr>
              <a:spLocks noChangeArrowheads="1"/>
            </p:cNvSpPr>
            <p:nvPr/>
          </p:nvSpPr>
          <p:spPr bwMode="auto">
            <a:xfrm flipV="1">
              <a:off x="6921" y="3492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0" name="Rectangle 228"/>
            <p:cNvSpPr>
              <a:spLocks noChangeArrowheads="1"/>
            </p:cNvSpPr>
            <p:nvPr/>
          </p:nvSpPr>
          <p:spPr bwMode="auto">
            <a:xfrm flipV="1">
              <a:off x="7052" y="3492"/>
              <a:ext cx="132" cy="121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1" name="Rectangle 229"/>
            <p:cNvSpPr>
              <a:spLocks noChangeArrowheads="1"/>
            </p:cNvSpPr>
            <p:nvPr/>
          </p:nvSpPr>
          <p:spPr bwMode="auto">
            <a:xfrm flipV="1">
              <a:off x="6657" y="3492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4" name="Group 230"/>
          <p:cNvGrpSpPr>
            <a:grpSpLocks/>
          </p:cNvGrpSpPr>
          <p:nvPr userDrawn="1"/>
        </p:nvGrpSpPr>
        <p:grpSpPr bwMode="auto">
          <a:xfrm>
            <a:off x="12472987" y="6203953"/>
            <a:ext cx="989012" cy="182563"/>
            <a:chOff x="6657" y="4103"/>
            <a:chExt cx="527" cy="121"/>
          </a:xfrm>
        </p:grpSpPr>
        <p:sp>
          <p:nvSpPr>
            <p:cNvPr id="28903" name="Rectangle 231"/>
            <p:cNvSpPr>
              <a:spLocks noChangeArrowheads="1"/>
            </p:cNvSpPr>
            <p:nvPr/>
          </p:nvSpPr>
          <p:spPr bwMode="auto">
            <a:xfrm flipV="1">
              <a:off x="6789" y="410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4" name="Rectangle 232"/>
            <p:cNvSpPr>
              <a:spLocks noChangeArrowheads="1"/>
            </p:cNvSpPr>
            <p:nvPr/>
          </p:nvSpPr>
          <p:spPr bwMode="auto">
            <a:xfrm flipV="1">
              <a:off x="6921" y="4103"/>
              <a:ext cx="131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5" name="Rectangle 233"/>
            <p:cNvSpPr>
              <a:spLocks noChangeArrowheads="1"/>
            </p:cNvSpPr>
            <p:nvPr/>
          </p:nvSpPr>
          <p:spPr bwMode="auto">
            <a:xfrm flipV="1">
              <a:off x="7052" y="4103"/>
              <a:ext cx="132" cy="121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6" name="Rectangle 234"/>
            <p:cNvSpPr>
              <a:spLocks noChangeArrowheads="1"/>
            </p:cNvSpPr>
            <p:nvPr/>
          </p:nvSpPr>
          <p:spPr bwMode="auto">
            <a:xfrm flipV="1">
              <a:off x="6657" y="4103"/>
              <a:ext cx="132" cy="121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5" name="Group 235"/>
          <p:cNvGrpSpPr>
            <a:grpSpLocks/>
          </p:cNvGrpSpPr>
          <p:nvPr userDrawn="1"/>
        </p:nvGrpSpPr>
        <p:grpSpPr bwMode="auto">
          <a:xfrm>
            <a:off x="12472987" y="6450013"/>
            <a:ext cx="989012" cy="182563"/>
            <a:chOff x="6657" y="4266"/>
            <a:chExt cx="527" cy="121"/>
          </a:xfrm>
        </p:grpSpPr>
        <p:sp>
          <p:nvSpPr>
            <p:cNvPr id="28908" name="Rectangle 236"/>
            <p:cNvSpPr>
              <a:spLocks noChangeArrowheads="1"/>
            </p:cNvSpPr>
            <p:nvPr/>
          </p:nvSpPr>
          <p:spPr bwMode="auto">
            <a:xfrm flipV="1">
              <a:off x="6789" y="4266"/>
              <a:ext cx="132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9" name="Rectangle 237"/>
            <p:cNvSpPr>
              <a:spLocks noChangeArrowheads="1"/>
            </p:cNvSpPr>
            <p:nvPr/>
          </p:nvSpPr>
          <p:spPr bwMode="auto">
            <a:xfrm flipV="1">
              <a:off x="6921" y="4266"/>
              <a:ext cx="131" cy="12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0" name="Rectangle 238"/>
            <p:cNvSpPr>
              <a:spLocks noChangeArrowheads="1"/>
            </p:cNvSpPr>
            <p:nvPr/>
          </p:nvSpPr>
          <p:spPr bwMode="auto">
            <a:xfrm flipV="1">
              <a:off x="7052" y="4266"/>
              <a:ext cx="132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1" name="Rectangle 239"/>
            <p:cNvSpPr>
              <a:spLocks noChangeArrowheads="1"/>
            </p:cNvSpPr>
            <p:nvPr/>
          </p:nvSpPr>
          <p:spPr bwMode="auto">
            <a:xfrm flipV="1">
              <a:off x="6657" y="4266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6" name="Group 240"/>
          <p:cNvGrpSpPr>
            <a:grpSpLocks/>
          </p:cNvGrpSpPr>
          <p:nvPr userDrawn="1"/>
        </p:nvGrpSpPr>
        <p:grpSpPr bwMode="auto">
          <a:xfrm>
            <a:off x="12472987" y="5527677"/>
            <a:ext cx="989012" cy="182563"/>
            <a:chOff x="6657" y="3656"/>
            <a:chExt cx="527" cy="121"/>
          </a:xfrm>
        </p:grpSpPr>
        <p:sp>
          <p:nvSpPr>
            <p:cNvPr id="28913" name="Rectangle 241"/>
            <p:cNvSpPr>
              <a:spLocks noChangeArrowheads="1"/>
            </p:cNvSpPr>
            <p:nvPr/>
          </p:nvSpPr>
          <p:spPr bwMode="auto">
            <a:xfrm flipV="1">
              <a:off x="6657" y="3656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4" name="Rectangle 242"/>
            <p:cNvSpPr>
              <a:spLocks noChangeArrowheads="1"/>
            </p:cNvSpPr>
            <p:nvPr/>
          </p:nvSpPr>
          <p:spPr bwMode="auto">
            <a:xfrm flipV="1">
              <a:off x="6789" y="3656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5" name="Rectangle 243"/>
            <p:cNvSpPr>
              <a:spLocks noChangeArrowheads="1"/>
            </p:cNvSpPr>
            <p:nvPr/>
          </p:nvSpPr>
          <p:spPr bwMode="auto">
            <a:xfrm flipV="1">
              <a:off x="6921" y="3656"/>
              <a:ext cx="131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6" name="Rectangle 244"/>
            <p:cNvSpPr>
              <a:spLocks noChangeArrowheads="1"/>
            </p:cNvSpPr>
            <p:nvPr/>
          </p:nvSpPr>
          <p:spPr bwMode="auto">
            <a:xfrm flipV="1">
              <a:off x="7052" y="3656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7" name="Group 245"/>
          <p:cNvGrpSpPr>
            <a:grpSpLocks/>
          </p:cNvGrpSpPr>
          <p:nvPr userDrawn="1"/>
        </p:nvGrpSpPr>
        <p:grpSpPr bwMode="auto">
          <a:xfrm>
            <a:off x="12472987" y="5957889"/>
            <a:ext cx="989012" cy="182563"/>
            <a:chOff x="6657" y="3941"/>
            <a:chExt cx="527" cy="121"/>
          </a:xfrm>
        </p:grpSpPr>
        <p:sp>
          <p:nvSpPr>
            <p:cNvPr id="28918" name="Rectangle 246"/>
            <p:cNvSpPr>
              <a:spLocks noChangeArrowheads="1"/>
            </p:cNvSpPr>
            <p:nvPr/>
          </p:nvSpPr>
          <p:spPr bwMode="auto">
            <a:xfrm flipV="1">
              <a:off x="6789" y="3941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9" name="Rectangle 247"/>
            <p:cNvSpPr>
              <a:spLocks noChangeArrowheads="1"/>
            </p:cNvSpPr>
            <p:nvPr/>
          </p:nvSpPr>
          <p:spPr bwMode="auto">
            <a:xfrm flipV="1">
              <a:off x="6921" y="3941"/>
              <a:ext cx="131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0" name="Rectangle 248"/>
            <p:cNvSpPr>
              <a:spLocks noChangeArrowheads="1"/>
            </p:cNvSpPr>
            <p:nvPr/>
          </p:nvSpPr>
          <p:spPr bwMode="auto">
            <a:xfrm flipV="1">
              <a:off x="7052" y="394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1" name="Rectangle 249"/>
            <p:cNvSpPr>
              <a:spLocks noChangeArrowheads="1"/>
            </p:cNvSpPr>
            <p:nvPr/>
          </p:nvSpPr>
          <p:spPr bwMode="auto">
            <a:xfrm flipV="1">
              <a:off x="6657" y="3941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8" name="Group 250"/>
          <p:cNvGrpSpPr>
            <a:grpSpLocks/>
          </p:cNvGrpSpPr>
          <p:nvPr userDrawn="1"/>
        </p:nvGrpSpPr>
        <p:grpSpPr bwMode="auto">
          <a:xfrm>
            <a:off x="12472987" y="6697665"/>
            <a:ext cx="989012" cy="182563"/>
            <a:chOff x="6657" y="4430"/>
            <a:chExt cx="527" cy="121"/>
          </a:xfrm>
        </p:grpSpPr>
        <p:sp>
          <p:nvSpPr>
            <p:cNvPr id="28923" name="Rectangle 251"/>
            <p:cNvSpPr>
              <a:spLocks noChangeArrowheads="1"/>
            </p:cNvSpPr>
            <p:nvPr/>
          </p:nvSpPr>
          <p:spPr bwMode="auto">
            <a:xfrm flipV="1">
              <a:off x="6789" y="4430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4" name="Rectangle 252"/>
            <p:cNvSpPr>
              <a:spLocks noChangeArrowheads="1"/>
            </p:cNvSpPr>
            <p:nvPr/>
          </p:nvSpPr>
          <p:spPr bwMode="auto">
            <a:xfrm flipV="1">
              <a:off x="6921" y="4430"/>
              <a:ext cx="131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5" name="Rectangle 253"/>
            <p:cNvSpPr>
              <a:spLocks noChangeArrowheads="1"/>
            </p:cNvSpPr>
            <p:nvPr/>
          </p:nvSpPr>
          <p:spPr bwMode="auto">
            <a:xfrm flipV="1">
              <a:off x="7052" y="4430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6" name="Rectangle 254"/>
            <p:cNvSpPr>
              <a:spLocks noChangeArrowheads="1"/>
            </p:cNvSpPr>
            <p:nvPr/>
          </p:nvSpPr>
          <p:spPr bwMode="auto">
            <a:xfrm flipV="1">
              <a:off x="6657" y="4430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9" name="Group 255"/>
          <p:cNvGrpSpPr>
            <a:grpSpLocks/>
          </p:cNvGrpSpPr>
          <p:nvPr userDrawn="1"/>
        </p:nvGrpSpPr>
        <p:grpSpPr bwMode="auto">
          <a:xfrm>
            <a:off x="12472987" y="5032401"/>
            <a:ext cx="989012" cy="184151"/>
            <a:chOff x="6657" y="3329"/>
            <a:chExt cx="527" cy="122"/>
          </a:xfrm>
        </p:grpSpPr>
        <p:sp>
          <p:nvSpPr>
            <p:cNvPr id="28928" name="Rectangle 256"/>
            <p:cNvSpPr>
              <a:spLocks noChangeArrowheads="1"/>
            </p:cNvSpPr>
            <p:nvPr/>
          </p:nvSpPr>
          <p:spPr bwMode="auto">
            <a:xfrm flipV="1">
              <a:off x="6789" y="3329"/>
              <a:ext cx="132" cy="122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9" name="Rectangle 257"/>
            <p:cNvSpPr>
              <a:spLocks noChangeArrowheads="1"/>
            </p:cNvSpPr>
            <p:nvPr/>
          </p:nvSpPr>
          <p:spPr bwMode="auto">
            <a:xfrm flipV="1">
              <a:off x="6921" y="3329"/>
              <a:ext cx="131" cy="122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0" name="Rectangle 258"/>
            <p:cNvSpPr>
              <a:spLocks noChangeArrowheads="1"/>
            </p:cNvSpPr>
            <p:nvPr/>
          </p:nvSpPr>
          <p:spPr bwMode="auto">
            <a:xfrm flipV="1">
              <a:off x="7052" y="3329"/>
              <a:ext cx="132" cy="122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1" name="Rectangle 259"/>
            <p:cNvSpPr>
              <a:spLocks noChangeArrowheads="1"/>
            </p:cNvSpPr>
            <p:nvPr/>
          </p:nvSpPr>
          <p:spPr bwMode="auto">
            <a:xfrm flipV="1">
              <a:off x="6657" y="3329"/>
              <a:ext cx="132" cy="122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0" name="Group 260"/>
          <p:cNvGrpSpPr>
            <a:grpSpLocks/>
          </p:cNvGrpSpPr>
          <p:nvPr userDrawn="1"/>
        </p:nvGrpSpPr>
        <p:grpSpPr bwMode="auto">
          <a:xfrm>
            <a:off x="12472987" y="4600577"/>
            <a:ext cx="989012" cy="182563"/>
            <a:chOff x="6657" y="3043"/>
            <a:chExt cx="527" cy="121"/>
          </a:xfrm>
        </p:grpSpPr>
        <p:sp>
          <p:nvSpPr>
            <p:cNvPr id="28933" name="Rectangle 261"/>
            <p:cNvSpPr>
              <a:spLocks noChangeArrowheads="1"/>
            </p:cNvSpPr>
            <p:nvPr/>
          </p:nvSpPr>
          <p:spPr bwMode="auto">
            <a:xfrm flipV="1">
              <a:off x="6921" y="3043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4" name="Rectangle 262"/>
            <p:cNvSpPr>
              <a:spLocks noChangeArrowheads="1"/>
            </p:cNvSpPr>
            <p:nvPr/>
          </p:nvSpPr>
          <p:spPr bwMode="auto">
            <a:xfrm flipV="1">
              <a:off x="7052" y="3043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5" name="Rectangle 263"/>
            <p:cNvSpPr>
              <a:spLocks noChangeArrowheads="1"/>
            </p:cNvSpPr>
            <p:nvPr/>
          </p:nvSpPr>
          <p:spPr bwMode="auto">
            <a:xfrm flipV="1">
              <a:off x="6657" y="304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6" name="Rectangle 264"/>
            <p:cNvSpPr>
              <a:spLocks noChangeArrowheads="1"/>
            </p:cNvSpPr>
            <p:nvPr/>
          </p:nvSpPr>
          <p:spPr bwMode="auto">
            <a:xfrm flipV="1">
              <a:off x="6789" y="3043"/>
              <a:ext cx="132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1" name="Group 265"/>
          <p:cNvGrpSpPr>
            <a:grpSpLocks/>
          </p:cNvGrpSpPr>
          <p:nvPr userDrawn="1"/>
        </p:nvGrpSpPr>
        <p:grpSpPr bwMode="auto">
          <a:xfrm>
            <a:off x="12472987" y="4354538"/>
            <a:ext cx="989012" cy="184151"/>
            <a:chOff x="6657" y="2881"/>
            <a:chExt cx="527" cy="121"/>
          </a:xfrm>
        </p:grpSpPr>
        <p:sp>
          <p:nvSpPr>
            <p:cNvPr id="28938" name="Rectangle 266"/>
            <p:cNvSpPr>
              <a:spLocks noChangeArrowheads="1"/>
            </p:cNvSpPr>
            <p:nvPr/>
          </p:nvSpPr>
          <p:spPr bwMode="auto">
            <a:xfrm flipV="1">
              <a:off x="6921" y="2881"/>
              <a:ext cx="131" cy="121"/>
            </a:xfrm>
            <a:prstGeom prst="rect">
              <a:avLst/>
            </a:prstGeom>
            <a:solidFill>
              <a:srgbClr val="B2B2B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9" name="Rectangle 267"/>
            <p:cNvSpPr>
              <a:spLocks noChangeArrowheads="1"/>
            </p:cNvSpPr>
            <p:nvPr/>
          </p:nvSpPr>
          <p:spPr bwMode="auto">
            <a:xfrm flipV="1">
              <a:off x="7052" y="2881"/>
              <a:ext cx="132" cy="121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0" name="Rectangle 268"/>
            <p:cNvSpPr>
              <a:spLocks noChangeArrowheads="1"/>
            </p:cNvSpPr>
            <p:nvPr/>
          </p:nvSpPr>
          <p:spPr bwMode="auto">
            <a:xfrm flipV="1">
              <a:off x="6657" y="2881"/>
              <a:ext cx="132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1" name="Rectangle 269"/>
            <p:cNvSpPr>
              <a:spLocks noChangeArrowheads="1"/>
            </p:cNvSpPr>
            <p:nvPr/>
          </p:nvSpPr>
          <p:spPr bwMode="auto">
            <a:xfrm flipV="1">
              <a:off x="6789" y="288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sp>
        <p:nvSpPr>
          <p:cNvPr id="28942" name="Rectangle 270"/>
          <p:cNvSpPr>
            <a:spLocks noChangeArrowheads="1"/>
          </p:cNvSpPr>
          <p:nvPr userDrawn="1"/>
        </p:nvSpPr>
        <p:spPr bwMode="auto">
          <a:xfrm>
            <a:off x="12269788" y="2263775"/>
            <a:ext cx="1401762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58" tIns="43767" rIns="87558" bIns="43767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配色参考方案：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建议同一页面内不超过四种颜色，以下是９组配色方案，同一页面内只选择一组使用。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（仅供参考）</a:t>
            </a:r>
          </a:p>
        </p:txBody>
      </p:sp>
      <p:sp>
        <p:nvSpPr>
          <p:cNvPr id="28943" name="Rectangle 271"/>
          <p:cNvSpPr>
            <a:spLocks noChangeArrowheads="1"/>
          </p:cNvSpPr>
          <p:nvPr userDrawn="1"/>
        </p:nvSpPr>
        <p:spPr bwMode="auto">
          <a:xfrm>
            <a:off x="12269788" y="-61913"/>
            <a:ext cx="1401762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58" tIns="43767" rIns="87558" bIns="43767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客户或者合作伙伴的标志放在右上角</a:t>
            </a:r>
            <a:r>
              <a:rPr lang="en-US" altLang="zh-CN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.</a:t>
            </a:r>
          </a:p>
        </p:txBody>
      </p:sp>
      <p:sp>
        <p:nvSpPr>
          <p:cNvPr id="63" name="标题 1"/>
          <p:cNvSpPr txBox="1">
            <a:spLocks/>
          </p:cNvSpPr>
          <p:nvPr userDrawn="1"/>
        </p:nvSpPr>
        <p:spPr>
          <a:xfrm>
            <a:off x="8005765" y="203201"/>
            <a:ext cx="4679950" cy="309563"/>
          </a:xfrm>
          <a:prstGeom prst="rect">
            <a:avLst/>
          </a:prstGeom>
        </p:spPr>
        <p:txBody>
          <a:bodyPr lIns="91157" tIns="45574" rIns="91157" bIns="45574"/>
          <a:lstStyle/>
          <a:p>
            <a:pPr>
              <a:defRPr/>
            </a:pPr>
            <a:r>
              <a:rPr lang="en-US" altLang="zh-CN" sz="11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HUAWEI ENTERPRISE ICT SOLITIONS  </a:t>
            </a:r>
            <a:r>
              <a:rPr lang="en-US" altLang="zh-CN" sz="1100" b="1" kern="0" dirty="0">
                <a:solidFill>
                  <a:srgbClr val="C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A BETTER WAY</a:t>
            </a:r>
            <a:endParaRPr lang="zh-CN" altLang="en-US" sz="1100" b="1" kern="0" dirty="0">
              <a:solidFill>
                <a:srgbClr val="C00000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2" r:id="rId12"/>
    <p:sldLayoutId id="2147484253" r:id="rId13"/>
    <p:sldLayoutId id="2147484255" r:id="rId14"/>
    <p:sldLayoutId id="2147484258" r:id="rId15"/>
    <p:sldLayoutId id="2147484263" r:id="rId16"/>
    <p:sldLayoutId id="2147484264" r:id="rId17"/>
    <p:sldLayoutId id="2147484265" r:id="rId18"/>
    <p:sldLayoutId id="2147484266" r:id="rId19"/>
    <p:sldLayoutId id="2147484267" r:id="rId20"/>
  </p:sldLayoutIdLst>
  <p:transition/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5pPr>
      <a:lvl6pPr marL="455920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6pPr>
      <a:lvl7pPr marL="911813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7pPr>
      <a:lvl8pPr marL="1367718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8pPr>
      <a:lvl9pPr marL="1823623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9pPr>
    </p:titleStyle>
    <p:bodyStyle>
      <a:lvl1pPr marL="341939" indent="-341939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0845" indent="-28494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›"/>
        <a:defRPr sz="2000">
          <a:solidFill>
            <a:schemeClr val="tx1"/>
          </a:solidFill>
          <a:latin typeface="+mn-lt"/>
          <a:ea typeface="+mn-ea"/>
        </a:defRPr>
      </a:lvl2pPr>
      <a:lvl3pPr marL="1139765" indent="-227959" algn="l" rtl="0" eaLnBrk="0" fontAlgn="base" hangingPunct="0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</a:defRPr>
      </a:lvl3pPr>
      <a:lvl4pPr marL="1595671" indent="-227959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1572" indent="-22795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5pPr>
      <a:lvl6pPr marL="2507480" indent="-227959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6pPr>
      <a:lvl7pPr marL="2963392" indent="-227959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7pPr>
      <a:lvl8pPr marL="3419298" indent="-227959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8pPr>
      <a:lvl9pPr marL="3875200" indent="-227959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20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13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18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23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524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438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343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247" algn="l" defTabSz="91181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11" descr="内页元素3-1"/>
          <p:cNvPicPr>
            <a:picLocks noChangeAspect="1" noChangeArrowheads="1"/>
          </p:cNvPicPr>
          <p:nvPr userDrawn="1"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0" y="1"/>
            <a:ext cx="12193588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84" name="Text Box 212"/>
          <p:cNvSpPr txBox="1">
            <a:spLocks noChangeArrowheads="1"/>
          </p:cNvSpPr>
          <p:nvPr userDrawn="1"/>
        </p:nvSpPr>
        <p:spPr bwMode="auto">
          <a:xfrm>
            <a:off x="869953" y="6467485"/>
            <a:ext cx="2210029" cy="26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32" tIns="39078" rIns="78132" bIns="39078">
            <a:spAutoFit/>
          </a:bodyPr>
          <a:lstStyle/>
          <a:p>
            <a:pPr defTabSz="782116" eaLnBrk="0" hangingPunct="0">
              <a:defRPr/>
            </a:pPr>
            <a:r>
              <a:rPr lang="en-US" altLang="zh-CN" sz="1200" dirty="0">
                <a:solidFill>
                  <a:srgbClr val="000000"/>
                </a:solidFill>
                <a:latin typeface="FrutigerNext LT Bold"/>
                <a:ea typeface="MS PGothic" pitchFamily="34" charset="-128"/>
              </a:rPr>
              <a:t>HISILICON SEMICONDUCTOR</a:t>
            </a:r>
          </a:p>
        </p:txBody>
      </p:sp>
      <p:sp>
        <p:nvSpPr>
          <p:cNvPr id="28885" name="Rectangle 2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10513" y="6402388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85000"/>
              </a:lnSpc>
              <a:defRPr kumimoji="0" sz="900">
                <a:solidFill>
                  <a:srgbClr val="000000"/>
                </a:solidFill>
                <a:latin typeface="FrutigerNext LT Medium"/>
                <a:ea typeface="MS PGothic" pitchFamily="34" charset="-128"/>
              </a:defRPr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420662D5-722B-453B-96E0-740BD5934E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grpSp>
        <p:nvGrpSpPr>
          <p:cNvPr id="2" name="Group 214"/>
          <p:cNvGrpSpPr>
            <a:grpSpLocks/>
          </p:cNvGrpSpPr>
          <p:nvPr userDrawn="1"/>
        </p:nvGrpSpPr>
        <p:grpSpPr bwMode="auto">
          <a:xfrm>
            <a:off x="0" y="6216651"/>
            <a:ext cx="12195175" cy="635000"/>
            <a:chOff x="0" y="3920"/>
            <a:chExt cx="7682" cy="400"/>
          </a:xfrm>
        </p:grpSpPr>
        <p:pic>
          <p:nvPicPr>
            <p:cNvPr id="5180" name="Picture 215" descr="图片1"/>
            <p:cNvPicPr>
              <a:picLocks noChangeAspect="1" noChangeArrowheads="1"/>
            </p:cNvPicPr>
            <p:nvPr userDrawn="1"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0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1" name="Picture 216" descr="图片1"/>
            <p:cNvPicPr>
              <a:picLocks noChangeAspect="1" noChangeArrowheads="1"/>
            </p:cNvPicPr>
            <p:nvPr userDrawn="1"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1539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2" name="Picture 217" descr="图片1"/>
            <p:cNvPicPr>
              <a:picLocks noChangeAspect="1" noChangeArrowheads="1"/>
            </p:cNvPicPr>
            <p:nvPr userDrawn="1"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 rot="10800000">
              <a:off x="6619" y="3920"/>
              <a:ext cx="1063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890" name="Text Box 218"/>
          <p:cNvSpPr txBox="1">
            <a:spLocks noChangeArrowheads="1"/>
          </p:cNvSpPr>
          <p:nvPr userDrawn="1"/>
        </p:nvSpPr>
        <p:spPr bwMode="auto">
          <a:xfrm>
            <a:off x="869952" y="6457949"/>
            <a:ext cx="2776538" cy="26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32" tIns="39078" rIns="78132" bIns="39078">
            <a:spAutoFit/>
          </a:bodyPr>
          <a:lstStyle/>
          <a:p>
            <a:pPr defTabSz="782116" eaLnBrk="0" hangingPunct="0">
              <a:defRPr/>
            </a:pPr>
            <a:r>
              <a:rPr lang="en-US" altLang="zh-CN" sz="1200" b="1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HUAWEI TECHNOLOGIES CO., LTD.</a:t>
            </a:r>
          </a:p>
        </p:txBody>
      </p:sp>
      <p:sp>
        <p:nvSpPr>
          <p:cNvPr id="28891" name="Rectangle 219"/>
          <p:cNvSpPr>
            <a:spLocks noChangeArrowheads="1"/>
          </p:cNvSpPr>
          <p:nvPr userDrawn="1"/>
        </p:nvSpPr>
        <p:spPr bwMode="auto">
          <a:xfrm>
            <a:off x="7910513" y="6396040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2116" eaLnBrk="0" hangingPunct="0">
              <a:lnSpc>
                <a:spcPct val="85000"/>
              </a:lnSpc>
              <a:defRPr/>
            </a:pPr>
            <a:endParaRPr lang="de-DE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  <a:p>
            <a:pPr defTabSz="782116" eaLnBrk="0" hangingPunct="0">
              <a:lnSpc>
                <a:spcPct val="85000"/>
              </a:lnSpc>
              <a:defRPr/>
            </a:pPr>
            <a:r>
              <a:rPr lang="de-DE" sz="9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Page </a:t>
            </a:r>
            <a:fld id="{D9789A15-81B8-48CB-B688-12E09B9BF2BF}" type="slidenum">
              <a:rPr lang="de-DE" sz="9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pPr defTabSz="782116" eaLnBrk="0" hangingPunct="0">
                <a:lnSpc>
                  <a:spcPct val="85000"/>
                </a:lnSpc>
                <a:defRPr/>
              </a:pPr>
              <a:t>‹#›</a:t>
            </a:fld>
            <a:endParaRPr lang="en-GB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5128" name="Picture 220" descr="图片3副本"/>
          <p:cNvPicPr>
            <a:picLocks noChangeAspect="1" noChangeArrowheads="1"/>
          </p:cNvPicPr>
          <p:nvPr userDrawn="1"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0182226" y="6386538"/>
            <a:ext cx="1295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9" name="Rectangle 221"/>
          <p:cNvSpPr>
            <a:spLocks noGrp="1" noChangeArrowheads="1"/>
          </p:cNvSpPr>
          <p:nvPr>
            <p:ph type="title"/>
          </p:nvPr>
        </p:nvSpPr>
        <p:spPr bwMode="auto">
          <a:xfrm>
            <a:off x="781050" y="274637"/>
            <a:ext cx="10975975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193" tIns="45594" rIns="91193" bIns="455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30" name="Rectangle 2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1050" y="1600201"/>
            <a:ext cx="10975975" cy="4525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193" tIns="45594" rIns="91193" bIns="455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8895" name="Rectangle 223"/>
          <p:cNvSpPr>
            <a:spLocks noChangeArrowheads="1"/>
          </p:cNvSpPr>
          <p:nvPr userDrawn="1"/>
        </p:nvSpPr>
        <p:spPr bwMode="auto">
          <a:xfrm>
            <a:off x="-2460625" y="528639"/>
            <a:ext cx="2460625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70" tIns="43773" rIns="87570" bIns="43773"/>
          <a:lstStyle/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:32-35pt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Medium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:30-32pt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黑体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:20-22pt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 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 :18pt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Regular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:18-20pt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):18pt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细黑体 </a:t>
            </a:r>
            <a:endParaRPr lang="zh-CN" altLang="en-US" sz="1100" dirty="0">
              <a:solidFill>
                <a:srgbClr val="080808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28896" name="Rectangle 224"/>
          <p:cNvSpPr>
            <a:spLocks noChangeArrowheads="1"/>
          </p:cNvSpPr>
          <p:nvPr userDrawn="1"/>
        </p:nvSpPr>
        <p:spPr bwMode="auto">
          <a:xfrm>
            <a:off x="12361888" y="5445125"/>
            <a:ext cx="1227137" cy="320675"/>
          </a:xfrm>
          <a:prstGeom prst="rect">
            <a:avLst/>
          </a:prstGeom>
          <a:solidFill>
            <a:srgbClr val="F8F8F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177" tIns="45586" rIns="91177" bIns="45586" anchor="ctr">
            <a:spAutoFit/>
          </a:bodyPr>
          <a:lstStyle/>
          <a:p>
            <a:pPr algn="ctr" defTabSz="875531" eaLnBrk="0" hangingPunct="0">
              <a:defRPr/>
            </a:pPr>
            <a:endParaRPr lang="zh-CN" altLang="en-US" sz="1500" dirty="0">
              <a:solidFill>
                <a:srgbClr val="000000"/>
              </a:solidFill>
              <a:latin typeface="FrutigerNext LT Regular"/>
              <a:ea typeface="MS PGothic" pitchFamily="34" charset="-128"/>
            </a:endParaRPr>
          </a:p>
        </p:txBody>
      </p:sp>
      <p:grpSp>
        <p:nvGrpSpPr>
          <p:cNvPr id="3" name="Group 225"/>
          <p:cNvGrpSpPr>
            <a:grpSpLocks/>
          </p:cNvGrpSpPr>
          <p:nvPr userDrawn="1"/>
        </p:nvGrpSpPr>
        <p:grpSpPr bwMode="auto">
          <a:xfrm>
            <a:off x="12472987" y="5278462"/>
            <a:ext cx="989012" cy="184151"/>
            <a:chOff x="6657" y="3492"/>
            <a:chExt cx="527" cy="121"/>
          </a:xfrm>
        </p:grpSpPr>
        <p:sp>
          <p:nvSpPr>
            <p:cNvPr id="28898" name="Rectangle 226"/>
            <p:cNvSpPr>
              <a:spLocks noChangeArrowheads="1"/>
            </p:cNvSpPr>
            <p:nvPr/>
          </p:nvSpPr>
          <p:spPr bwMode="auto">
            <a:xfrm flipV="1">
              <a:off x="6789" y="3492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899" name="Rectangle 227"/>
            <p:cNvSpPr>
              <a:spLocks noChangeArrowheads="1"/>
            </p:cNvSpPr>
            <p:nvPr/>
          </p:nvSpPr>
          <p:spPr bwMode="auto">
            <a:xfrm flipV="1">
              <a:off x="6921" y="3492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0" name="Rectangle 228"/>
            <p:cNvSpPr>
              <a:spLocks noChangeArrowheads="1"/>
            </p:cNvSpPr>
            <p:nvPr/>
          </p:nvSpPr>
          <p:spPr bwMode="auto">
            <a:xfrm flipV="1">
              <a:off x="7052" y="3492"/>
              <a:ext cx="132" cy="121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1" name="Rectangle 229"/>
            <p:cNvSpPr>
              <a:spLocks noChangeArrowheads="1"/>
            </p:cNvSpPr>
            <p:nvPr/>
          </p:nvSpPr>
          <p:spPr bwMode="auto">
            <a:xfrm flipV="1">
              <a:off x="6657" y="3492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4" name="Group 230"/>
          <p:cNvGrpSpPr>
            <a:grpSpLocks/>
          </p:cNvGrpSpPr>
          <p:nvPr userDrawn="1"/>
        </p:nvGrpSpPr>
        <p:grpSpPr bwMode="auto">
          <a:xfrm>
            <a:off x="12472987" y="6203953"/>
            <a:ext cx="989012" cy="182563"/>
            <a:chOff x="6657" y="4103"/>
            <a:chExt cx="527" cy="121"/>
          </a:xfrm>
        </p:grpSpPr>
        <p:sp>
          <p:nvSpPr>
            <p:cNvPr id="28903" name="Rectangle 231"/>
            <p:cNvSpPr>
              <a:spLocks noChangeArrowheads="1"/>
            </p:cNvSpPr>
            <p:nvPr/>
          </p:nvSpPr>
          <p:spPr bwMode="auto">
            <a:xfrm flipV="1">
              <a:off x="6789" y="410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4" name="Rectangle 232"/>
            <p:cNvSpPr>
              <a:spLocks noChangeArrowheads="1"/>
            </p:cNvSpPr>
            <p:nvPr/>
          </p:nvSpPr>
          <p:spPr bwMode="auto">
            <a:xfrm flipV="1">
              <a:off x="6921" y="4103"/>
              <a:ext cx="131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5" name="Rectangle 233"/>
            <p:cNvSpPr>
              <a:spLocks noChangeArrowheads="1"/>
            </p:cNvSpPr>
            <p:nvPr/>
          </p:nvSpPr>
          <p:spPr bwMode="auto">
            <a:xfrm flipV="1">
              <a:off x="7052" y="4103"/>
              <a:ext cx="132" cy="121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6" name="Rectangle 234"/>
            <p:cNvSpPr>
              <a:spLocks noChangeArrowheads="1"/>
            </p:cNvSpPr>
            <p:nvPr/>
          </p:nvSpPr>
          <p:spPr bwMode="auto">
            <a:xfrm flipV="1">
              <a:off x="6657" y="4103"/>
              <a:ext cx="132" cy="121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5" name="Group 235"/>
          <p:cNvGrpSpPr>
            <a:grpSpLocks/>
          </p:cNvGrpSpPr>
          <p:nvPr userDrawn="1"/>
        </p:nvGrpSpPr>
        <p:grpSpPr bwMode="auto">
          <a:xfrm>
            <a:off x="12472987" y="6450013"/>
            <a:ext cx="989012" cy="182563"/>
            <a:chOff x="6657" y="4266"/>
            <a:chExt cx="527" cy="121"/>
          </a:xfrm>
        </p:grpSpPr>
        <p:sp>
          <p:nvSpPr>
            <p:cNvPr id="28908" name="Rectangle 236"/>
            <p:cNvSpPr>
              <a:spLocks noChangeArrowheads="1"/>
            </p:cNvSpPr>
            <p:nvPr/>
          </p:nvSpPr>
          <p:spPr bwMode="auto">
            <a:xfrm flipV="1">
              <a:off x="6789" y="4266"/>
              <a:ext cx="132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9" name="Rectangle 237"/>
            <p:cNvSpPr>
              <a:spLocks noChangeArrowheads="1"/>
            </p:cNvSpPr>
            <p:nvPr/>
          </p:nvSpPr>
          <p:spPr bwMode="auto">
            <a:xfrm flipV="1">
              <a:off x="6921" y="4266"/>
              <a:ext cx="131" cy="12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0" name="Rectangle 238"/>
            <p:cNvSpPr>
              <a:spLocks noChangeArrowheads="1"/>
            </p:cNvSpPr>
            <p:nvPr/>
          </p:nvSpPr>
          <p:spPr bwMode="auto">
            <a:xfrm flipV="1">
              <a:off x="7052" y="4266"/>
              <a:ext cx="132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1" name="Rectangle 239"/>
            <p:cNvSpPr>
              <a:spLocks noChangeArrowheads="1"/>
            </p:cNvSpPr>
            <p:nvPr/>
          </p:nvSpPr>
          <p:spPr bwMode="auto">
            <a:xfrm flipV="1">
              <a:off x="6657" y="4266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6" name="Group 240"/>
          <p:cNvGrpSpPr>
            <a:grpSpLocks/>
          </p:cNvGrpSpPr>
          <p:nvPr userDrawn="1"/>
        </p:nvGrpSpPr>
        <p:grpSpPr bwMode="auto">
          <a:xfrm>
            <a:off x="12472987" y="5527677"/>
            <a:ext cx="989012" cy="182563"/>
            <a:chOff x="6657" y="3656"/>
            <a:chExt cx="527" cy="121"/>
          </a:xfrm>
        </p:grpSpPr>
        <p:sp>
          <p:nvSpPr>
            <p:cNvPr id="28913" name="Rectangle 241"/>
            <p:cNvSpPr>
              <a:spLocks noChangeArrowheads="1"/>
            </p:cNvSpPr>
            <p:nvPr/>
          </p:nvSpPr>
          <p:spPr bwMode="auto">
            <a:xfrm flipV="1">
              <a:off x="6657" y="3656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4" name="Rectangle 242"/>
            <p:cNvSpPr>
              <a:spLocks noChangeArrowheads="1"/>
            </p:cNvSpPr>
            <p:nvPr/>
          </p:nvSpPr>
          <p:spPr bwMode="auto">
            <a:xfrm flipV="1">
              <a:off x="6789" y="3656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5" name="Rectangle 243"/>
            <p:cNvSpPr>
              <a:spLocks noChangeArrowheads="1"/>
            </p:cNvSpPr>
            <p:nvPr/>
          </p:nvSpPr>
          <p:spPr bwMode="auto">
            <a:xfrm flipV="1">
              <a:off x="6921" y="3656"/>
              <a:ext cx="131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6" name="Rectangle 244"/>
            <p:cNvSpPr>
              <a:spLocks noChangeArrowheads="1"/>
            </p:cNvSpPr>
            <p:nvPr/>
          </p:nvSpPr>
          <p:spPr bwMode="auto">
            <a:xfrm flipV="1">
              <a:off x="7052" y="3656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7" name="Group 245"/>
          <p:cNvGrpSpPr>
            <a:grpSpLocks/>
          </p:cNvGrpSpPr>
          <p:nvPr userDrawn="1"/>
        </p:nvGrpSpPr>
        <p:grpSpPr bwMode="auto">
          <a:xfrm>
            <a:off x="12472987" y="5957889"/>
            <a:ext cx="989012" cy="182563"/>
            <a:chOff x="6657" y="3941"/>
            <a:chExt cx="527" cy="121"/>
          </a:xfrm>
        </p:grpSpPr>
        <p:sp>
          <p:nvSpPr>
            <p:cNvPr id="28918" name="Rectangle 246"/>
            <p:cNvSpPr>
              <a:spLocks noChangeArrowheads="1"/>
            </p:cNvSpPr>
            <p:nvPr/>
          </p:nvSpPr>
          <p:spPr bwMode="auto">
            <a:xfrm flipV="1">
              <a:off x="6789" y="3941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9" name="Rectangle 247"/>
            <p:cNvSpPr>
              <a:spLocks noChangeArrowheads="1"/>
            </p:cNvSpPr>
            <p:nvPr/>
          </p:nvSpPr>
          <p:spPr bwMode="auto">
            <a:xfrm flipV="1">
              <a:off x="6921" y="3941"/>
              <a:ext cx="131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0" name="Rectangle 248"/>
            <p:cNvSpPr>
              <a:spLocks noChangeArrowheads="1"/>
            </p:cNvSpPr>
            <p:nvPr/>
          </p:nvSpPr>
          <p:spPr bwMode="auto">
            <a:xfrm flipV="1">
              <a:off x="7052" y="394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1" name="Rectangle 249"/>
            <p:cNvSpPr>
              <a:spLocks noChangeArrowheads="1"/>
            </p:cNvSpPr>
            <p:nvPr/>
          </p:nvSpPr>
          <p:spPr bwMode="auto">
            <a:xfrm flipV="1">
              <a:off x="6657" y="3941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8" name="Group 250"/>
          <p:cNvGrpSpPr>
            <a:grpSpLocks/>
          </p:cNvGrpSpPr>
          <p:nvPr userDrawn="1"/>
        </p:nvGrpSpPr>
        <p:grpSpPr bwMode="auto">
          <a:xfrm>
            <a:off x="12472987" y="6697665"/>
            <a:ext cx="989012" cy="182563"/>
            <a:chOff x="6657" y="4430"/>
            <a:chExt cx="527" cy="121"/>
          </a:xfrm>
        </p:grpSpPr>
        <p:sp>
          <p:nvSpPr>
            <p:cNvPr id="28923" name="Rectangle 251"/>
            <p:cNvSpPr>
              <a:spLocks noChangeArrowheads="1"/>
            </p:cNvSpPr>
            <p:nvPr/>
          </p:nvSpPr>
          <p:spPr bwMode="auto">
            <a:xfrm flipV="1">
              <a:off x="6789" y="4430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4" name="Rectangle 252"/>
            <p:cNvSpPr>
              <a:spLocks noChangeArrowheads="1"/>
            </p:cNvSpPr>
            <p:nvPr/>
          </p:nvSpPr>
          <p:spPr bwMode="auto">
            <a:xfrm flipV="1">
              <a:off x="6921" y="4430"/>
              <a:ext cx="131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5" name="Rectangle 253"/>
            <p:cNvSpPr>
              <a:spLocks noChangeArrowheads="1"/>
            </p:cNvSpPr>
            <p:nvPr/>
          </p:nvSpPr>
          <p:spPr bwMode="auto">
            <a:xfrm flipV="1">
              <a:off x="7052" y="4430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6" name="Rectangle 254"/>
            <p:cNvSpPr>
              <a:spLocks noChangeArrowheads="1"/>
            </p:cNvSpPr>
            <p:nvPr/>
          </p:nvSpPr>
          <p:spPr bwMode="auto">
            <a:xfrm flipV="1">
              <a:off x="6657" y="4430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9" name="Group 255"/>
          <p:cNvGrpSpPr>
            <a:grpSpLocks/>
          </p:cNvGrpSpPr>
          <p:nvPr userDrawn="1"/>
        </p:nvGrpSpPr>
        <p:grpSpPr bwMode="auto">
          <a:xfrm>
            <a:off x="12472987" y="5032399"/>
            <a:ext cx="989012" cy="184151"/>
            <a:chOff x="6657" y="3329"/>
            <a:chExt cx="527" cy="122"/>
          </a:xfrm>
        </p:grpSpPr>
        <p:sp>
          <p:nvSpPr>
            <p:cNvPr id="28928" name="Rectangle 256"/>
            <p:cNvSpPr>
              <a:spLocks noChangeArrowheads="1"/>
            </p:cNvSpPr>
            <p:nvPr/>
          </p:nvSpPr>
          <p:spPr bwMode="auto">
            <a:xfrm flipV="1">
              <a:off x="6789" y="3329"/>
              <a:ext cx="132" cy="122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9" name="Rectangle 257"/>
            <p:cNvSpPr>
              <a:spLocks noChangeArrowheads="1"/>
            </p:cNvSpPr>
            <p:nvPr/>
          </p:nvSpPr>
          <p:spPr bwMode="auto">
            <a:xfrm flipV="1">
              <a:off x="6921" y="3329"/>
              <a:ext cx="131" cy="122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0" name="Rectangle 258"/>
            <p:cNvSpPr>
              <a:spLocks noChangeArrowheads="1"/>
            </p:cNvSpPr>
            <p:nvPr/>
          </p:nvSpPr>
          <p:spPr bwMode="auto">
            <a:xfrm flipV="1">
              <a:off x="7052" y="3329"/>
              <a:ext cx="132" cy="122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1" name="Rectangle 259"/>
            <p:cNvSpPr>
              <a:spLocks noChangeArrowheads="1"/>
            </p:cNvSpPr>
            <p:nvPr/>
          </p:nvSpPr>
          <p:spPr bwMode="auto">
            <a:xfrm flipV="1">
              <a:off x="6657" y="3329"/>
              <a:ext cx="132" cy="122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0" name="Group 260"/>
          <p:cNvGrpSpPr>
            <a:grpSpLocks/>
          </p:cNvGrpSpPr>
          <p:nvPr userDrawn="1"/>
        </p:nvGrpSpPr>
        <p:grpSpPr bwMode="auto">
          <a:xfrm>
            <a:off x="12472987" y="4600577"/>
            <a:ext cx="989012" cy="182563"/>
            <a:chOff x="6657" y="3043"/>
            <a:chExt cx="527" cy="121"/>
          </a:xfrm>
        </p:grpSpPr>
        <p:sp>
          <p:nvSpPr>
            <p:cNvPr id="28933" name="Rectangle 261"/>
            <p:cNvSpPr>
              <a:spLocks noChangeArrowheads="1"/>
            </p:cNvSpPr>
            <p:nvPr/>
          </p:nvSpPr>
          <p:spPr bwMode="auto">
            <a:xfrm flipV="1">
              <a:off x="6921" y="3043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4" name="Rectangle 262"/>
            <p:cNvSpPr>
              <a:spLocks noChangeArrowheads="1"/>
            </p:cNvSpPr>
            <p:nvPr/>
          </p:nvSpPr>
          <p:spPr bwMode="auto">
            <a:xfrm flipV="1">
              <a:off x="7052" y="3043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5" name="Rectangle 263"/>
            <p:cNvSpPr>
              <a:spLocks noChangeArrowheads="1"/>
            </p:cNvSpPr>
            <p:nvPr/>
          </p:nvSpPr>
          <p:spPr bwMode="auto">
            <a:xfrm flipV="1">
              <a:off x="6657" y="304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6" name="Rectangle 264"/>
            <p:cNvSpPr>
              <a:spLocks noChangeArrowheads="1"/>
            </p:cNvSpPr>
            <p:nvPr/>
          </p:nvSpPr>
          <p:spPr bwMode="auto">
            <a:xfrm flipV="1">
              <a:off x="6789" y="3043"/>
              <a:ext cx="132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1" name="Group 265"/>
          <p:cNvGrpSpPr>
            <a:grpSpLocks/>
          </p:cNvGrpSpPr>
          <p:nvPr userDrawn="1"/>
        </p:nvGrpSpPr>
        <p:grpSpPr bwMode="auto">
          <a:xfrm>
            <a:off x="12472987" y="4354537"/>
            <a:ext cx="989012" cy="184151"/>
            <a:chOff x="6657" y="2881"/>
            <a:chExt cx="527" cy="121"/>
          </a:xfrm>
        </p:grpSpPr>
        <p:sp>
          <p:nvSpPr>
            <p:cNvPr id="28938" name="Rectangle 266"/>
            <p:cNvSpPr>
              <a:spLocks noChangeArrowheads="1"/>
            </p:cNvSpPr>
            <p:nvPr/>
          </p:nvSpPr>
          <p:spPr bwMode="auto">
            <a:xfrm flipV="1">
              <a:off x="6921" y="2881"/>
              <a:ext cx="131" cy="121"/>
            </a:xfrm>
            <a:prstGeom prst="rect">
              <a:avLst/>
            </a:prstGeom>
            <a:solidFill>
              <a:srgbClr val="B2B2B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9" name="Rectangle 267"/>
            <p:cNvSpPr>
              <a:spLocks noChangeArrowheads="1"/>
            </p:cNvSpPr>
            <p:nvPr/>
          </p:nvSpPr>
          <p:spPr bwMode="auto">
            <a:xfrm flipV="1">
              <a:off x="7052" y="2881"/>
              <a:ext cx="132" cy="121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0" name="Rectangle 268"/>
            <p:cNvSpPr>
              <a:spLocks noChangeArrowheads="1"/>
            </p:cNvSpPr>
            <p:nvPr/>
          </p:nvSpPr>
          <p:spPr bwMode="auto">
            <a:xfrm flipV="1">
              <a:off x="6657" y="2881"/>
              <a:ext cx="132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1" name="Rectangle 269"/>
            <p:cNvSpPr>
              <a:spLocks noChangeArrowheads="1"/>
            </p:cNvSpPr>
            <p:nvPr/>
          </p:nvSpPr>
          <p:spPr bwMode="auto">
            <a:xfrm flipV="1">
              <a:off x="6789" y="288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sp>
        <p:nvSpPr>
          <p:cNvPr id="28942" name="Rectangle 270"/>
          <p:cNvSpPr>
            <a:spLocks noChangeArrowheads="1"/>
          </p:cNvSpPr>
          <p:nvPr userDrawn="1"/>
        </p:nvSpPr>
        <p:spPr bwMode="auto">
          <a:xfrm>
            <a:off x="12269788" y="2263775"/>
            <a:ext cx="1401762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70" tIns="43773" rIns="87570" bIns="43773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配色参考方案：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建议同一页面内不超过四种颜色，以下是９组配色方案，同一页面内只选择一组使用。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（仅供参考）</a:t>
            </a:r>
          </a:p>
        </p:txBody>
      </p:sp>
      <p:sp>
        <p:nvSpPr>
          <p:cNvPr id="28943" name="Rectangle 271"/>
          <p:cNvSpPr>
            <a:spLocks noChangeArrowheads="1"/>
          </p:cNvSpPr>
          <p:nvPr userDrawn="1"/>
        </p:nvSpPr>
        <p:spPr bwMode="auto">
          <a:xfrm>
            <a:off x="12269788" y="-61913"/>
            <a:ext cx="1401762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70" tIns="43773" rIns="87570" bIns="43773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客户或者合作伙伴的标志放在右上角</a:t>
            </a:r>
            <a:r>
              <a:rPr lang="en-US" altLang="zh-CN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.</a:t>
            </a:r>
          </a:p>
        </p:txBody>
      </p:sp>
      <p:sp>
        <p:nvSpPr>
          <p:cNvPr id="63" name="标题 1"/>
          <p:cNvSpPr txBox="1">
            <a:spLocks/>
          </p:cNvSpPr>
          <p:nvPr userDrawn="1"/>
        </p:nvSpPr>
        <p:spPr>
          <a:xfrm>
            <a:off x="8005765" y="203201"/>
            <a:ext cx="4679950" cy="309563"/>
          </a:xfrm>
          <a:prstGeom prst="rect">
            <a:avLst/>
          </a:prstGeom>
        </p:spPr>
        <p:txBody>
          <a:bodyPr lIns="91169" tIns="45580" rIns="91169" bIns="45580"/>
          <a:lstStyle/>
          <a:p>
            <a:pPr>
              <a:defRPr/>
            </a:pPr>
            <a:r>
              <a:rPr lang="en-US" altLang="zh-CN" sz="11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HUAWEI ENTERPRISE ICT SOLITIONS  </a:t>
            </a:r>
            <a:r>
              <a:rPr lang="en-US" altLang="zh-CN" sz="1100" b="1" kern="0" dirty="0">
                <a:solidFill>
                  <a:srgbClr val="C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A BETTER WAY</a:t>
            </a:r>
            <a:endParaRPr lang="zh-CN" altLang="en-US" sz="1100" b="1" kern="0" dirty="0">
              <a:solidFill>
                <a:srgbClr val="C00000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1" r:id="rId12"/>
    <p:sldLayoutId id="2147484282" r:id="rId13"/>
    <p:sldLayoutId id="2147484283" r:id="rId14"/>
    <p:sldLayoutId id="2147484286" r:id="rId15"/>
    <p:sldLayoutId id="2147484287" r:id="rId16"/>
    <p:sldLayoutId id="2147484292" r:id="rId17"/>
    <p:sldLayoutId id="2147484293" r:id="rId18"/>
    <p:sldLayoutId id="2147484294" r:id="rId19"/>
    <p:sldLayoutId id="2147484295" r:id="rId20"/>
    <p:sldLayoutId id="2147484296" r:id="rId21"/>
  </p:sldLayoutIdLst>
  <p:transition/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5pPr>
      <a:lvl6pPr marL="455984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6pPr>
      <a:lvl7pPr marL="911942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7pPr>
      <a:lvl8pPr marL="1367912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8pPr>
      <a:lvl9pPr marL="1823881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9pPr>
    </p:titleStyle>
    <p:bodyStyle>
      <a:lvl1pPr marL="341987" indent="-341987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0949" indent="-2849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›"/>
        <a:defRPr sz="2000">
          <a:solidFill>
            <a:schemeClr val="tx1"/>
          </a:solidFill>
          <a:latin typeface="+mn-lt"/>
          <a:ea typeface="+mn-ea"/>
        </a:defRPr>
      </a:lvl2pPr>
      <a:lvl3pPr marL="1139926" indent="-227991" algn="l" rtl="0" eaLnBrk="0" fontAlgn="base" hangingPunct="0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</a:defRPr>
      </a:lvl3pPr>
      <a:lvl4pPr marL="1595897" indent="-227991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1863" indent="-227991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5pPr>
      <a:lvl6pPr marL="2507836" indent="-227991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6pPr>
      <a:lvl7pPr marL="2963812" indent="-227991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7pPr>
      <a:lvl8pPr marL="3419782" indent="-227991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8pPr>
      <a:lvl9pPr marL="3875750" indent="-227991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19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84" algn="l" defTabSz="9119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42" algn="l" defTabSz="9119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912" algn="l" defTabSz="9119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881" algn="l" defTabSz="9119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846" algn="l" defTabSz="9119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826" algn="l" defTabSz="9119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795" algn="l" defTabSz="9119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763" algn="l" defTabSz="911942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11" descr="内页元素3-1"/>
          <p:cNvPicPr>
            <a:picLocks noChangeAspect="1" noChangeArrowheads="1"/>
          </p:cNvPicPr>
          <p:nvPr userDrawn="1"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1"/>
            <a:ext cx="12193588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84" name="Text Box 212"/>
          <p:cNvSpPr txBox="1">
            <a:spLocks noChangeArrowheads="1"/>
          </p:cNvSpPr>
          <p:nvPr userDrawn="1"/>
        </p:nvSpPr>
        <p:spPr bwMode="auto">
          <a:xfrm>
            <a:off x="869953" y="6467485"/>
            <a:ext cx="2210029" cy="26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44" tIns="39084" rIns="78144" bIns="39084">
            <a:spAutoFit/>
          </a:bodyPr>
          <a:lstStyle/>
          <a:p>
            <a:pPr defTabSz="782227" eaLnBrk="0" hangingPunct="0">
              <a:defRPr/>
            </a:pPr>
            <a:r>
              <a:rPr lang="en-US" altLang="zh-CN" sz="1200" dirty="0">
                <a:solidFill>
                  <a:srgbClr val="000000"/>
                </a:solidFill>
                <a:latin typeface="FrutigerNext LT Bold"/>
                <a:ea typeface="MS PGothic" pitchFamily="34" charset="-128"/>
              </a:rPr>
              <a:t>HISILICON SEMICONDUCTOR</a:t>
            </a:r>
          </a:p>
        </p:txBody>
      </p:sp>
      <p:sp>
        <p:nvSpPr>
          <p:cNvPr id="28885" name="Rectangle 2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10513" y="6402388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85000"/>
              </a:lnSpc>
              <a:defRPr kumimoji="0" sz="900">
                <a:solidFill>
                  <a:srgbClr val="000000"/>
                </a:solidFill>
                <a:latin typeface="FrutigerNext LT Medium"/>
                <a:ea typeface="MS PGothic" pitchFamily="34" charset="-128"/>
              </a:defRPr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420662D5-722B-453B-96E0-740BD5934E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grpSp>
        <p:nvGrpSpPr>
          <p:cNvPr id="2" name="Group 214"/>
          <p:cNvGrpSpPr>
            <a:grpSpLocks/>
          </p:cNvGrpSpPr>
          <p:nvPr userDrawn="1"/>
        </p:nvGrpSpPr>
        <p:grpSpPr bwMode="auto">
          <a:xfrm>
            <a:off x="0" y="6216651"/>
            <a:ext cx="12195175" cy="635000"/>
            <a:chOff x="0" y="3920"/>
            <a:chExt cx="7682" cy="400"/>
          </a:xfrm>
        </p:grpSpPr>
        <p:pic>
          <p:nvPicPr>
            <p:cNvPr id="5180" name="Picture 215" descr="图片1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0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1" name="Picture 216" descr="图片1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539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2" name="Picture 217" descr="图片1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 rot="10800000">
              <a:off x="6619" y="3920"/>
              <a:ext cx="1063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890" name="Text Box 218"/>
          <p:cNvSpPr txBox="1">
            <a:spLocks noChangeArrowheads="1"/>
          </p:cNvSpPr>
          <p:nvPr userDrawn="1"/>
        </p:nvSpPr>
        <p:spPr bwMode="auto">
          <a:xfrm>
            <a:off x="869952" y="6457949"/>
            <a:ext cx="2776538" cy="26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44" tIns="39084" rIns="78144" bIns="39084">
            <a:spAutoFit/>
          </a:bodyPr>
          <a:lstStyle/>
          <a:p>
            <a:pPr defTabSz="782227" eaLnBrk="0" hangingPunct="0">
              <a:defRPr/>
            </a:pPr>
            <a:r>
              <a:rPr lang="en-US" altLang="zh-CN" sz="1200" b="1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HUAWEI TECHNOLOGIES CO., LTD.</a:t>
            </a:r>
          </a:p>
        </p:txBody>
      </p:sp>
      <p:sp>
        <p:nvSpPr>
          <p:cNvPr id="28891" name="Rectangle 219"/>
          <p:cNvSpPr>
            <a:spLocks noChangeArrowheads="1"/>
          </p:cNvSpPr>
          <p:nvPr userDrawn="1"/>
        </p:nvSpPr>
        <p:spPr bwMode="auto">
          <a:xfrm>
            <a:off x="7910513" y="6396040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2227" eaLnBrk="0" hangingPunct="0">
              <a:lnSpc>
                <a:spcPct val="85000"/>
              </a:lnSpc>
              <a:defRPr/>
            </a:pPr>
            <a:endParaRPr lang="de-DE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  <a:p>
            <a:pPr defTabSz="782227" eaLnBrk="0" hangingPunct="0">
              <a:lnSpc>
                <a:spcPct val="85000"/>
              </a:lnSpc>
              <a:defRPr/>
            </a:pPr>
            <a:r>
              <a:rPr lang="de-DE" sz="9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Page </a:t>
            </a:r>
            <a:fld id="{D9789A15-81B8-48CB-B688-12E09B9BF2BF}" type="slidenum">
              <a:rPr lang="de-DE" sz="9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pPr defTabSz="782227" eaLnBrk="0" hangingPunct="0">
                <a:lnSpc>
                  <a:spcPct val="85000"/>
                </a:lnSpc>
                <a:defRPr/>
              </a:pPr>
              <a:t>‹#›</a:t>
            </a:fld>
            <a:endParaRPr lang="en-GB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5128" name="Picture 220" descr="图片3副本"/>
          <p:cNvPicPr>
            <a:picLocks noChangeAspect="1" noChangeArrowheads="1"/>
          </p:cNvPicPr>
          <p:nvPr userDrawn="1"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0182226" y="6386537"/>
            <a:ext cx="1295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9" name="Rectangle 221"/>
          <p:cNvSpPr>
            <a:spLocks noGrp="1" noChangeArrowheads="1"/>
          </p:cNvSpPr>
          <p:nvPr>
            <p:ph type="title"/>
          </p:nvPr>
        </p:nvSpPr>
        <p:spPr bwMode="auto">
          <a:xfrm>
            <a:off x="781050" y="274637"/>
            <a:ext cx="10975975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205" tIns="45600" rIns="91205" bIns="45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30" name="Rectangle 2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1050" y="1600201"/>
            <a:ext cx="10975975" cy="4525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205" tIns="45600" rIns="91205" bIns="45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8895" name="Rectangle 223"/>
          <p:cNvSpPr>
            <a:spLocks noChangeArrowheads="1"/>
          </p:cNvSpPr>
          <p:nvPr userDrawn="1"/>
        </p:nvSpPr>
        <p:spPr bwMode="auto">
          <a:xfrm>
            <a:off x="-2460625" y="528639"/>
            <a:ext cx="2460625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82" tIns="43780" rIns="87582" bIns="43780"/>
          <a:lstStyle/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:32-35pt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Medium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:30-32pt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黑体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:20-22pt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 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 :18pt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Regular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:18-20pt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):18pt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细黑体 </a:t>
            </a:r>
            <a:endParaRPr lang="zh-CN" altLang="en-US" sz="1100" dirty="0">
              <a:solidFill>
                <a:srgbClr val="080808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28896" name="Rectangle 224"/>
          <p:cNvSpPr>
            <a:spLocks noChangeArrowheads="1"/>
          </p:cNvSpPr>
          <p:nvPr userDrawn="1"/>
        </p:nvSpPr>
        <p:spPr bwMode="auto">
          <a:xfrm>
            <a:off x="12361887" y="5445125"/>
            <a:ext cx="1227137" cy="320675"/>
          </a:xfrm>
          <a:prstGeom prst="rect">
            <a:avLst/>
          </a:prstGeom>
          <a:solidFill>
            <a:srgbClr val="F8F8F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189" tIns="45592" rIns="91189" bIns="45592" anchor="ctr">
            <a:spAutoFit/>
          </a:bodyPr>
          <a:lstStyle/>
          <a:p>
            <a:pPr algn="ctr" defTabSz="875655" eaLnBrk="0" hangingPunct="0">
              <a:defRPr/>
            </a:pPr>
            <a:endParaRPr lang="zh-CN" altLang="en-US" sz="1500" dirty="0">
              <a:solidFill>
                <a:srgbClr val="000000"/>
              </a:solidFill>
              <a:latin typeface="FrutigerNext LT Regular"/>
              <a:ea typeface="MS PGothic" pitchFamily="34" charset="-128"/>
            </a:endParaRPr>
          </a:p>
        </p:txBody>
      </p:sp>
      <p:grpSp>
        <p:nvGrpSpPr>
          <p:cNvPr id="3" name="Group 225"/>
          <p:cNvGrpSpPr>
            <a:grpSpLocks/>
          </p:cNvGrpSpPr>
          <p:nvPr userDrawn="1"/>
        </p:nvGrpSpPr>
        <p:grpSpPr bwMode="auto">
          <a:xfrm>
            <a:off x="12472987" y="5278461"/>
            <a:ext cx="989012" cy="184151"/>
            <a:chOff x="6657" y="3492"/>
            <a:chExt cx="527" cy="121"/>
          </a:xfrm>
        </p:grpSpPr>
        <p:sp>
          <p:nvSpPr>
            <p:cNvPr id="28898" name="Rectangle 226"/>
            <p:cNvSpPr>
              <a:spLocks noChangeArrowheads="1"/>
            </p:cNvSpPr>
            <p:nvPr/>
          </p:nvSpPr>
          <p:spPr bwMode="auto">
            <a:xfrm flipV="1">
              <a:off x="6789" y="3492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899" name="Rectangle 227"/>
            <p:cNvSpPr>
              <a:spLocks noChangeArrowheads="1"/>
            </p:cNvSpPr>
            <p:nvPr/>
          </p:nvSpPr>
          <p:spPr bwMode="auto">
            <a:xfrm flipV="1">
              <a:off x="6921" y="3492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0" name="Rectangle 228"/>
            <p:cNvSpPr>
              <a:spLocks noChangeArrowheads="1"/>
            </p:cNvSpPr>
            <p:nvPr/>
          </p:nvSpPr>
          <p:spPr bwMode="auto">
            <a:xfrm flipV="1">
              <a:off x="7052" y="3492"/>
              <a:ext cx="132" cy="121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1" name="Rectangle 229"/>
            <p:cNvSpPr>
              <a:spLocks noChangeArrowheads="1"/>
            </p:cNvSpPr>
            <p:nvPr/>
          </p:nvSpPr>
          <p:spPr bwMode="auto">
            <a:xfrm flipV="1">
              <a:off x="6657" y="3492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4" name="Group 230"/>
          <p:cNvGrpSpPr>
            <a:grpSpLocks/>
          </p:cNvGrpSpPr>
          <p:nvPr userDrawn="1"/>
        </p:nvGrpSpPr>
        <p:grpSpPr bwMode="auto">
          <a:xfrm>
            <a:off x="12472987" y="6203953"/>
            <a:ext cx="989012" cy="182563"/>
            <a:chOff x="6657" y="4103"/>
            <a:chExt cx="527" cy="121"/>
          </a:xfrm>
        </p:grpSpPr>
        <p:sp>
          <p:nvSpPr>
            <p:cNvPr id="28903" name="Rectangle 231"/>
            <p:cNvSpPr>
              <a:spLocks noChangeArrowheads="1"/>
            </p:cNvSpPr>
            <p:nvPr/>
          </p:nvSpPr>
          <p:spPr bwMode="auto">
            <a:xfrm flipV="1">
              <a:off x="6789" y="410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4" name="Rectangle 232"/>
            <p:cNvSpPr>
              <a:spLocks noChangeArrowheads="1"/>
            </p:cNvSpPr>
            <p:nvPr/>
          </p:nvSpPr>
          <p:spPr bwMode="auto">
            <a:xfrm flipV="1">
              <a:off x="6921" y="4103"/>
              <a:ext cx="131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5" name="Rectangle 233"/>
            <p:cNvSpPr>
              <a:spLocks noChangeArrowheads="1"/>
            </p:cNvSpPr>
            <p:nvPr/>
          </p:nvSpPr>
          <p:spPr bwMode="auto">
            <a:xfrm flipV="1">
              <a:off x="7052" y="4103"/>
              <a:ext cx="132" cy="121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6" name="Rectangle 234"/>
            <p:cNvSpPr>
              <a:spLocks noChangeArrowheads="1"/>
            </p:cNvSpPr>
            <p:nvPr/>
          </p:nvSpPr>
          <p:spPr bwMode="auto">
            <a:xfrm flipV="1">
              <a:off x="6657" y="4103"/>
              <a:ext cx="132" cy="121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5" name="Group 235"/>
          <p:cNvGrpSpPr>
            <a:grpSpLocks/>
          </p:cNvGrpSpPr>
          <p:nvPr userDrawn="1"/>
        </p:nvGrpSpPr>
        <p:grpSpPr bwMode="auto">
          <a:xfrm>
            <a:off x="12472987" y="6450013"/>
            <a:ext cx="989012" cy="182563"/>
            <a:chOff x="6657" y="4266"/>
            <a:chExt cx="527" cy="121"/>
          </a:xfrm>
        </p:grpSpPr>
        <p:sp>
          <p:nvSpPr>
            <p:cNvPr id="28908" name="Rectangle 236"/>
            <p:cNvSpPr>
              <a:spLocks noChangeArrowheads="1"/>
            </p:cNvSpPr>
            <p:nvPr/>
          </p:nvSpPr>
          <p:spPr bwMode="auto">
            <a:xfrm flipV="1">
              <a:off x="6789" y="4266"/>
              <a:ext cx="132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9" name="Rectangle 237"/>
            <p:cNvSpPr>
              <a:spLocks noChangeArrowheads="1"/>
            </p:cNvSpPr>
            <p:nvPr/>
          </p:nvSpPr>
          <p:spPr bwMode="auto">
            <a:xfrm flipV="1">
              <a:off x="6921" y="4266"/>
              <a:ext cx="131" cy="12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0" name="Rectangle 238"/>
            <p:cNvSpPr>
              <a:spLocks noChangeArrowheads="1"/>
            </p:cNvSpPr>
            <p:nvPr/>
          </p:nvSpPr>
          <p:spPr bwMode="auto">
            <a:xfrm flipV="1">
              <a:off x="7052" y="4266"/>
              <a:ext cx="132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1" name="Rectangle 239"/>
            <p:cNvSpPr>
              <a:spLocks noChangeArrowheads="1"/>
            </p:cNvSpPr>
            <p:nvPr/>
          </p:nvSpPr>
          <p:spPr bwMode="auto">
            <a:xfrm flipV="1">
              <a:off x="6657" y="4266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6" name="Group 240"/>
          <p:cNvGrpSpPr>
            <a:grpSpLocks/>
          </p:cNvGrpSpPr>
          <p:nvPr userDrawn="1"/>
        </p:nvGrpSpPr>
        <p:grpSpPr bwMode="auto">
          <a:xfrm>
            <a:off x="12472987" y="5527677"/>
            <a:ext cx="989012" cy="182563"/>
            <a:chOff x="6657" y="3656"/>
            <a:chExt cx="527" cy="121"/>
          </a:xfrm>
        </p:grpSpPr>
        <p:sp>
          <p:nvSpPr>
            <p:cNvPr id="28913" name="Rectangle 241"/>
            <p:cNvSpPr>
              <a:spLocks noChangeArrowheads="1"/>
            </p:cNvSpPr>
            <p:nvPr/>
          </p:nvSpPr>
          <p:spPr bwMode="auto">
            <a:xfrm flipV="1">
              <a:off x="6657" y="3656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4" name="Rectangle 242"/>
            <p:cNvSpPr>
              <a:spLocks noChangeArrowheads="1"/>
            </p:cNvSpPr>
            <p:nvPr/>
          </p:nvSpPr>
          <p:spPr bwMode="auto">
            <a:xfrm flipV="1">
              <a:off x="6789" y="3656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5" name="Rectangle 243"/>
            <p:cNvSpPr>
              <a:spLocks noChangeArrowheads="1"/>
            </p:cNvSpPr>
            <p:nvPr/>
          </p:nvSpPr>
          <p:spPr bwMode="auto">
            <a:xfrm flipV="1">
              <a:off x="6921" y="3656"/>
              <a:ext cx="131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6" name="Rectangle 244"/>
            <p:cNvSpPr>
              <a:spLocks noChangeArrowheads="1"/>
            </p:cNvSpPr>
            <p:nvPr/>
          </p:nvSpPr>
          <p:spPr bwMode="auto">
            <a:xfrm flipV="1">
              <a:off x="7052" y="3656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7" name="Group 245"/>
          <p:cNvGrpSpPr>
            <a:grpSpLocks/>
          </p:cNvGrpSpPr>
          <p:nvPr userDrawn="1"/>
        </p:nvGrpSpPr>
        <p:grpSpPr bwMode="auto">
          <a:xfrm>
            <a:off x="12472987" y="5957889"/>
            <a:ext cx="989012" cy="182563"/>
            <a:chOff x="6657" y="3941"/>
            <a:chExt cx="527" cy="121"/>
          </a:xfrm>
        </p:grpSpPr>
        <p:sp>
          <p:nvSpPr>
            <p:cNvPr id="28918" name="Rectangle 246"/>
            <p:cNvSpPr>
              <a:spLocks noChangeArrowheads="1"/>
            </p:cNvSpPr>
            <p:nvPr/>
          </p:nvSpPr>
          <p:spPr bwMode="auto">
            <a:xfrm flipV="1">
              <a:off x="6789" y="3941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9" name="Rectangle 247"/>
            <p:cNvSpPr>
              <a:spLocks noChangeArrowheads="1"/>
            </p:cNvSpPr>
            <p:nvPr/>
          </p:nvSpPr>
          <p:spPr bwMode="auto">
            <a:xfrm flipV="1">
              <a:off x="6921" y="3941"/>
              <a:ext cx="131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0" name="Rectangle 248"/>
            <p:cNvSpPr>
              <a:spLocks noChangeArrowheads="1"/>
            </p:cNvSpPr>
            <p:nvPr/>
          </p:nvSpPr>
          <p:spPr bwMode="auto">
            <a:xfrm flipV="1">
              <a:off x="7052" y="394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1" name="Rectangle 249"/>
            <p:cNvSpPr>
              <a:spLocks noChangeArrowheads="1"/>
            </p:cNvSpPr>
            <p:nvPr/>
          </p:nvSpPr>
          <p:spPr bwMode="auto">
            <a:xfrm flipV="1">
              <a:off x="6657" y="3941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8" name="Group 250"/>
          <p:cNvGrpSpPr>
            <a:grpSpLocks/>
          </p:cNvGrpSpPr>
          <p:nvPr userDrawn="1"/>
        </p:nvGrpSpPr>
        <p:grpSpPr bwMode="auto">
          <a:xfrm>
            <a:off x="12472987" y="6697665"/>
            <a:ext cx="989012" cy="182563"/>
            <a:chOff x="6657" y="4430"/>
            <a:chExt cx="527" cy="121"/>
          </a:xfrm>
        </p:grpSpPr>
        <p:sp>
          <p:nvSpPr>
            <p:cNvPr id="28923" name="Rectangle 251"/>
            <p:cNvSpPr>
              <a:spLocks noChangeArrowheads="1"/>
            </p:cNvSpPr>
            <p:nvPr/>
          </p:nvSpPr>
          <p:spPr bwMode="auto">
            <a:xfrm flipV="1">
              <a:off x="6789" y="4430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4" name="Rectangle 252"/>
            <p:cNvSpPr>
              <a:spLocks noChangeArrowheads="1"/>
            </p:cNvSpPr>
            <p:nvPr/>
          </p:nvSpPr>
          <p:spPr bwMode="auto">
            <a:xfrm flipV="1">
              <a:off x="6921" y="4430"/>
              <a:ext cx="131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5" name="Rectangle 253"/>
            <p:cNvSpPr>
              <a:spLocks noChangeArrowheads="1"/>
            </p:cNvSpPr>
            <p:nvPr/>
          </p:nvSpPr>
          <p:spPr bwMode="auto">
            <a:xfrm flipV="1">
              <a:off x="7052" y="4430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6" name="Rectangle 254"/>
            <p:cNvSpPr>
              <a:spLocks noChangeArrowheads="1"/>
            </p:cNvSpPr>
            <p:nvPr/>
          </p:nvSpPr>
          <p:spPr bwMode="auto">
            <a:xfrm flipV="1">
              <a:off x="6657" y="4430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9" name="Group 255"/>
          <p:cNvGrpSpPr>
            <a:grpSpLocks/>
          </p:cNvGrpSpPr>
          <p:nvPr userDrawn="1"/>
        </p:nvGrpSpPr>
        <p:grpSpPr bwMode="auto">
          <a:xfrm>
            <a:off x="12472987" y="5032398"/>
            <a:ext cx="989012" cy="184151"/>
            <a:chOff x="6657" y="3329"/>
            <a:chExt cx="527" cy="122"/>
          </a:xfrm>
        </p:grpSpPr>
        <p:sp>
          <p:nvSpPr>
            <p:cNvPr id="28928" name="Rectangle 256"/>
            <p:cNvSpPr>
              <a:spLocks noChangeArrowheads="1"/>
            </p:cNvSpPr>
            <p:nvPr/>
          </p:nvSpPr>
          <p:spPr bwMode="auto">
            <a:xfrm flipV="1">
              <a:off x="6789" y="3329"/>
              <a:ext cx="132" cy="122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9" name="Rectangle 257"/>
            <p:cNvSpPr>
              <a:spLocks noChangeArrowheads="1"/>
            </p:cNvSpPr>
            <p:nvPr/>
          </p:nvSpPr>
          <p:spPr bwMode="auto">
            <a:xfrm flipV="1">
              <a:off x="6921" y="3329"/>
              <a:ext cx="131" cy="122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0" name="Rectangle 258"/>
            <p:cNvSpPr>
              <a:spLocks noChangeArrowheads="1"/>
            </p:cNvSpPr>
            <p:nvPr/>
          </p:nvSpPr>
          <p:spPr bwMode="auto">
            <a:xfrm flipV="1">
              <a:off x="7052" y="3329"/>
              <a:ext cx="132" cy="122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1" name="Rectangle 259"/>
            <p:cNvSpPr>
              <a:spLocks noChangeArrowheads="1"/>
            </p:cNvSpPr>
            <p:nvPr/>
          </p:nvSpPr>
          <p:spPr bwMode="auto">
            <a:xfrm flipV="1">
              <a:off x="6657" y="3329"/>
              <a:ext cx="132" cy="122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0" name="Group 260"/>
          <p:cNvGrpSpPr>
            <a:grpSpLocks/>
          </p:cNvGrpSpPr>
          <p:nvPr userDrawn="1"/>
        </p:nvGrpSpPr>
        <p:grpSpPr bwMode="auto">
          <a:xfrm>
            <a:off x="12472987" y="4600577"/>
            <a:ext cx="989012" cy="182563"/>
            <a:chOff x="6657" y="3043"/>
            <a:chExt cx="527" cy="121"/>
          </a:xfrm>
        </p:grpSpPr>
        <p:sp>
          <p:nvSpPr>
            <p:cNvPr id="28933" name="Rectangle 261"/>
            <p:cNvSpPr>
              <a:spLocks noChangeArrowheads="1"/>
            </p:cNvSpPr>
            <p:nvPr/>
          </p:nvSpPr>
          <p:spPr bwMode="auto">
            <a:xfrm flipV="1">
              <a:off x="6921" y="3043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4" name="Rectangle 262"/>
            <p:cNvSpPr>
              <a:spLocks noChangeArrowheads="1"/>
            </p:cNvSpPr>
            <p:nvPr/>
          </p:nvSpPr>
          <p:spPr bwMode="auto">
            <a:xfrm flipV="1">
              <a:off x="7052" y="3043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5" name="Rectangle 263"/>
            <p:cNvSpPr>
              <a:spLocks noChangeArrowheads="1"/>
            </p:cNvSpPr>
            <p:nvPr/>
          </p:nvSpPr>
          <p:spPr bwMode="auto">
            <a:xfrm flipV="1">
              <a:off x="6657" y="304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6" name="Rectangle 264"/>
            <p:cNvSpPr>
              <a:spLocks noChangeArrowheads="1"/>
            </p:cNvSpPr>
            <p:nvPr/>
          </p:nvSpPr>
          <p:spPr bwMode="auto">
            <a:xfrm flipV="1">
              <a:off x="6789" y="3043"/>
              <a:ext cx="132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1" name="Group 265"/>
          <p:cNvGrpSpPr>
            <a:grpSpLocks/>
          </p:cNvGrpSpPr>
          <p:nvPr userDrawn="1"/>
        </p:nvGrpSpPr>
        <p:grpSpPr bwMode="auto">
          <a:xfrm>
            <a:off x="12472987" y="4354535"/>
            <a:ext cx="989012" cy="184151"/>
            <a:chOff x="6657" y="2881"/>
            <a:chExt cx="527" cy="121"/>
          </a:xfrm>
        </p:grpSpPr>
        <p:sp>
          <p:nvSpPr>
            <p:cNvPr id="28938" name="Rectangle 266"/>
            <p:cNvSpPr>
              <a:spLocks noChangeArrowheads="1"/>
            </p:cNvSpPr>
            <p:nvPr/>
          </p:nvSpPr>
          <p:spPr bwMode="auto">
            <a:xfrm flipV="1">
              <a:off x="6921" y="2881"/>
              <a:ext cx="131" cy="121"/>
            </a:xfrm>
            <a:prstGeom prst="rect">
              <a:avLst/>
            </a:prstGeom>
            <a:solidFill>
              <a:srgbClr val="B2B2B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9" name="Rectangle 267"/>
            <p:cNvSpPr>
              <a:spLocks noChangeArrowheads="1"/>
            </p:cNvSpPr>
            <p:nvPr/>
          </p:nvSpPr>
          <p:spPr bwMode="auto">
            <a:xfrm flipV="1">
              <a:off x="7052" y="2881"/>
              <a:ext cx="132" cy="121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0" name="Rectangle 268"/>
            <p:cNvSpPr>
              <a:spLocks noChangeArrowheads="1"/>
            </p:cNvSpPr>
            <p:nvPr/>
          </p:nvSpPr>
          <p:spPr bwMode="auto">
            <a:xfrm flipV="1">
              <a:off x="6657" y="2881"/>
              <a:ext cx="132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1" name="Rectangle 269"/>
            <p:cNvSpPr>
              <a:spLocks noChangeArrowheads="1"/>
            </p:cNvSpPr>
            <p:nvPr/>
          </p:nvSpPr>
          <p:spPr bwMode="auto">
            <a:xfrm flipV="1">
              <a:off x="6789" y="288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sp>
        <p:nvSpPr>
          <p:cNvPr id="28942" name="Rectangle 270"/>
          <p:cNvSpPr>
            <a:spLocks noChangeArrowheads="1"/>
          </p:cNvSpPr>
          <p:nvPr userDrawn="1"/>
        </p:nvSpPr>
        <p:spPr bwMode="auto">
          <a:xfrm>
            <a:off x="12269788" y="2263775"/>
            <a:ext cx="1401762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82" tIns="43780" rIns="87582" bIns="43780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配色参考方案：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建议同一页面内不超过四种颜色，以下是９组配色方案，同一页面内只选择一组使用。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（仅供参考）</a:t>
            </a:r>
          </a:p>
        </p:txBody>
      </p:sp>
      <p:sp>
        <p:nvSpPr>
          <p:cNvPr id="28943" name="Rectangle 271"/>
          <p:cNvSpPr>
            <a:spLocks noChangeArrowheads="1"/>
          </p:cNvSpPr>
          <p:nvPr userDrawn="1"/>
        </p:nvSpPr>
        <p:spPr bwMode="auto">
          <a:xfrm>
            <a:off x="12269788" y="-61913"/>
            <a:ext cx="1401762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82" tIns="43780" rIns="87582" bIns="43780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客户或者合作伙伴的标志放在右上角</a:t>
            </a:r>
            <a:r>
              <a:rPr lang="en-US" altLang="zh-CN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.</a:t>
            </a:r>
          </a:p>
        </p:txBody>
      </p:sp>
      <p:sp>
        <p:nvSpPr>
          <p:cNvPr id="63" name="标题 1"/>
          <p:cNvSpPr txBox="1">
            <a:spLocks/>
          </p:cNvSpPr>
          <p:nvPr userDrawn="1"/>
        </p:nvSpPr>
        <p:spPr>
          <a:xfrm>
            <a:off x="8005765" y="203201"/>
            <a:ext cx="4679950" cy="309563"/>
          </a:xfrm>
          <a:prstGeom prst="rect">
            <a:avLst/>
          </a:prstGeom>
        </p:spPr>
        <p:txBody>
          <a:bodyPr lIns="91181" tIns="45587" rIns="91181" bIns="45587"/>
          <a:lstStyle/>
          <a:p>
            <a:pPr>
              <a:defRPr/>
            </a:pPr>
            <a:r>
              <a:rPr lang="en-US" altLang="zh-CN" sz="11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HUAWEI ENTERPRISE ICT SOLITIONS  </a:t>
            </a:r>
            <a:r>
              <a:rPr lang="en-US" altLang="zh-CN" sz="1100" b="1" kern="0" dirty="0">
                <a:solidFill>
                  <a:srgbClr val="C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A BETTER WAY</a:t>
            </a:r>
            <a:endParaRPr lang="zh-CN" altLang="en-US" sz="1100" b="1" kern="0" dirty="0">
              <a:solidFill>
                <a:srgbClr val="C00000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  <p:sldLayoutId id="2147484310" r:id="rId12"/>
    <p:sldLayoutId id="2147484311" r:id="rId13"/>
    <p:sldLayoutId id="2147484313" r:id="rId14"/>
    <p:sldLayoutId id="2147484316" r:id="rId15"/>
    <p:sldLayoutId id="2147484321" r:id="rId16"/>
    <p:sldLayoutId id="2147484322" r:id="rId17"/>
    <p:sldLayoutId id="2147484323" r:id="rId18"/>
    <p:sldLayoutId id="2147484324" r:id="rId19"/>
    <p:sldLayoutId id="2147484325" r:id="rId20"/>
  </p:sldLayoutIdLst>
  <p:transition/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5pPr>
      <a:lvl6pPr marL="456048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6pPr>
      <a:lvl7pPr marL="912071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7pPr>
      <a:lvl8pPr marL="1368106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8pPr>
      <a:lvl9pPr marL="1824140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9pPr>
    </p:titleStyle>
    <p:bodyStyle>
      <a:lvl1pPr marL="342035" indent="-342035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1054" indent="-28502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›"/>
        <a:defRPr sz="2000">
          <a:solidFill>
            <a:schemeClr val="tx1"/>
          </a:solidFill>
          <a:latin typeface="+mn-lt"/>
          <a:ea typeface="+mn-ea"/>
        </a:defRPr>
      </a:lvl2pPr>
      <a:lvl3pPr marL="1140088" indent="-228023" algn="l" rtl="0" eaLnBrk="0" fontAlgn="base" hangingPunct="0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</a:defRPr>
      </a:lvl3pPr>
      <a:lvl4pPr marL="1596123" indent="-228023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2154" indent="-22802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5pPr>
      <a:lvl6pPr marL="2508192" indent="-228023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6pPr>
      <a:lvl7pPr marL="2964232" indent="-228023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7pPr>
      <a:lvl8pPr marL="3420267" indent="-228023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8pPr>
      <a:lvl9pPr marL="3876299" indent="-228023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207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48" algn="l" defTabSz="91207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2071" algn="l" defTabSz="91207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106" algn="l" defTabSz="91207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140" algn="l" defTabSz="91207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170" algn="l" defTabSz="91207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213" algn="l" defTabSz="91207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247" algn="l" defTabSz="91207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279" algn="l" defTabSz="91207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11" descr="内页元素3-1"/>
          <p:cNvPicPr>
            <a:picLocks noChangeAspect="1" noChangeArrowheads="1"/>
          </p:cNvPicPr>
          <p:nvPr userDrawn="1"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0" y="1"/>
            <a:ext cx="12193588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84" name="Text Box 212"/>
          <p:cNvSpPr txBox="1">
            <a:spLocks noChangeArrowheads="1"/>
          </p:cNvSpPr>
          <p:nvPr userDrawn="1"/>
        </p:nvSpPr>
        <p:spPr bwMode="auto">
          <a:xfrm>
            <a:off x="869953" y="6467485"/>
            <a:ext cx="2210029" cy="26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56" tIns="39089" rIns="78156" bIns="39089">
            <a:spAutoFit/>
          </a:bodyPr>
          <a:lstStyle/>
          <a:p>
            <a:pPr defTabSz="782338" eaLnBrk="0" hangingPunct="0">
              <a:defRPr/>
            </a:pPr>
            <a:r>
              <a:rPr lang="en-US" altLang="zh-CN" sz="1200" dirty="0">
                <a:solidFill>
                  <a:srgbClr val="000000"/>
                </a:solidFill>
                <a:latin typeface="FrutigerNext LT Bold"/>
                <a:ea typeface="MS PGothic" pitchFamily="34" charset="-128"/>
              </a:rPr>
              <a:t>HISILICON SEMICONDUCTOR</a:t>
            </a:r>
          </a:p>
        </p:txBody>
      </p:sp>
      <p:sp>
        <p:nvSpPr>
          <p:cNvPr id="28885" name="Rectangle 2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10513" y="6402388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85000"/>
              </a:lnSpc>
              <a:defRPr kumimoji="0" sz="900">
                <a:solidFill>
                  <a:srgbClr val="000000"/>
                </a:solidFill>
                <a:latin typeface="FrutigerNext LT Medium"/>
                <a:ea typeface="MS PGothic" pitchFamily="34" charset="-128"/>
              </a:defRPr>
            </a:lvl1pPr>
          </a:lstStyle>
          <a:p>
            <a:pPr>
              <a:defRPr/>
            </a:pPr>
            <a:endParaRPr lang="de-DE" altLang="zh-CN"/>
          </a:p>
          <a:p>
            <a:pPr>
              <a:defRPr/>
            </a:pPr>
            <a:r>
              <a:rPr lang="de-DE" altLang="zh-CN"/>
              <a:t>Page </a:t>
            </a:r>
            <a:fld id="{420662D5-722B-453B-96E0-740BD5934EAF}" type="slidenum">
              <a:rPr lang="de-DE" altLang="zh-CN"/>
              <a:pPr>
                <a:defRPr/>
              </a:pPr>
              <a:t>‹#›</a:t>
            </a:fld>
            <a:endParaRPr lang="en-GB" altLang="zh-CN"/>
          </a:p>
        </p:txBody>
      </p:sp>
      <p:grpSp>
        <p:nvGrpSpPr>
          <p:cNvPr id="2" name="Group 214"/>
          <p:cNvGrpSpPr>
            <a:grpSpLocks/>
          </p:cNvGrpSpPr>
          <p:nvPr userDrawn="1"/>
        </p:nvGrpSpPr>
        <p:grpSpPr bwMode="auto">
          <a:xfrm>
            <a:off x="0" y="6216651"/>
            <a:ext cx="12195175" cy="635000"/>
            <a:chOff x="0" y="3920"/>
            <a:chExt cx="7682" cy="400"/>
          </a:xfrm>
        </p:grpSpPr>
        <p:pic>
          <p:nvPicPr>
            <p:cNvPr id="5180" name="Picture 215" descr="图片1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0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1" name="Picture 216" descr="图片1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539" y="3920"/>
              <a:ext cx="5760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82" name="Picture 217" descr="图片1"/>
            <p:cNvPicPr>
              <a:picLocks noChangeAspect="1" noChangeArrowheads="1"/>
            </p:cNvPicPr>
            <p:nvPr userDrawn="1"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 rot="10800000">
              <a:off x="6619" y="3920"/>
              <a:ext cx="1063" cy="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890" name="Text Box 218"/>
          <p:cNvSpPr txBox="1">
            <a:spLocks noChangeArrowheads="1"/>
          </p:cNvSpPr>
          <p:nvPr userDrawn="1"/>
        </p:nvSpPr>
        <p:spPr bwMode="auto">
          <a:xfrm>
            <a:off x="869952" y="6457949"/>
            <a:ext cx="2776538" cy="26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8156" tIns="39089" rIns="78156" bIns="39089">
            <a:spAutoFit/>
          </a:bodyPr>
          <a:lstStyle/>
          <a:p>
            <a:pPr defTabSz="782338" eaLnBrk="0" hangingPunct="0">
              <a:defRPr/>
            </a:pPr>
            <a:r>
              <a:rPr lang="en-US" altLang="zh-CN" sz="1200" b="1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HUAWEI TECHNOLOGIES CO., LTD.</a:t>
            </a:r>
          </a:p>
        </p:txBody>
      </p:sp>
      <p:sp>
        <p:nvSpPr>
          <p:cNvPr id="28891" name="Rectangle 219"/>
          <p:cNvSpPr>
            <a:spLocks noChangeArrowheads="1"/>
          </p:cNvSpPr>
          <p:nvPr userDrawn="1"/>
        </p:nvSpPr>
        <p:spPr bwMode="auto">
          <a:xfrm>
            <a:off x="7910513" y="6396040"/>
            <a:ext cx="14097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2338" eaLnBrk="0" hangingPunct="0">
              <a:lnSpc>
                <a:spcPct val="85000"/>
              </a:lnSpc>
              <a:defRPr/>
            </a:pPr>
            <a:endParaRPr lang="de-DE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  <a:p>
            <a:pPr defTabSz="782338" eaLnBrk="0" hangingPunct="0">
              <a:lnSpc>
                <a:spcPct val="85000"/>
              </a:lnSpc>
              <a:defRPr/>
            </a:pPr>
            <a:r>
              <a:rPr lang="de-DE" sz="9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Page </a:t>
            </a:r>
            <a:fld id="{D9789A15-81B8-48CB-B688-12E09B9BF2BF}" type="slidenum">
              <a:rPr lang="de-DE" sz="9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pPr defTabSz="782338" eaLnBrk="0" hangingPunct="0">
                <a:lnSpc>
                  <a:spcPct val="85000"/>
                </a:lnSpc>
                <a:defRPr/>
              </a:pPr>
              <a:t>‹#›</a:t>
            </a:fld>
            <a:endParaRPr lang="en-GB" sz="9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5128" name="Picture 220" descr="图片3副本"/>
          <p:cNvPicPr>
            <a:picLocks noChangeAspect="1" noChangeArrowheads="1"/>
          </p:cNvPicPr>
          <p:nvPr userDrawn="1"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0182226" y="6386535"/>
            <a:ext cx="1295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9" name="Rectangle 221"/>
          <p:cNvSpPr>
            <a:spLocks noGrp="1" noChangeArrowheads="1"/>
          </p:cNvSpPr>
          <p:nvPr>
            <p:ph type="title"/>
          </p:nvPr>
        </p:nvSpPr>
        <p:spPr bwMode="auto">
          <a:xfrm>
            <a:off x="781050" y="274637"/>
            <a:ext cx="10975975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217" tIns="45607" rIns="91217" bIns="456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30" name="Rectangle 2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1050" y="1600201"/>
            <a:ext cx="10975975" cy="4525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217" tIns="45607" rIns="91217" bIns="456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8895" name="Rectangle 223"/>
          <p:cNvSpPr>
            <a:spLocks noChangeArrowheads="1"/>
          </p:cNvSpPr>
          <p:nvPr userDrawn="1"/>
        </p:nvSpPr>
        <p:spPr bwMode="auto">
          <a:xfrm>
            <a:off x="-2460625" y="528639"/>
            <a:ext cx="2460625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94" tIns="43787" rIns="87594" bIns="43787"/>
          <a:lstStyle/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:32-35pt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Medium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中文标题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:30-32pt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 R153 G0 B0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黑体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zh-CN" altLang="en-US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英文正文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:20-22pt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 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 :18pt 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内部使用字体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en-US" altLang="zh-CN" sz="1100" dirty="0" err="1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FrutigerNext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 LT Regular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外部使用字体 </a:t>
            </a:r>
            <a:r>
              <a:rPr lang="en-US" altLang="zh-CN" sz="1100" dirty="0">
                <a:solidFill>
                  <a:srgbClr val="F8F8F8"/>
                </a:solidFill>
                <a:latin typeface="FrutigerNext LT Medium"/>
                <a:ea typeface="华文细黑" pitchFamily="2" charset="-122"/>
              </a:rPr>
              <a:t>: Arial</a:t>
            </a:r>
          </a:p>
          <a:p>
            <a:pPr algn="r">
              <a:lnSpc>
                <a:spcPct val="75000"/>
              </a:lnSpc>
              <a:spcBef>
                <a:spcPct val="20000"/>
              </a:spcBef>
              <a:buClr>
                <a:srgbClr val="990000"/>
              </a:buClr>
              <a:defRPr/>
            </a:pPr>
            <a:endParaRPr lang="en-US" altLang="zh-CN" sz="1100" dirty="0">
              <a:solidFill>
                <a:srgbClr val="F8F8F8"/>
              </a:solidFill>
              <a:latin typeface="Arial" pitchFamily="34" charset="0"/>
              <a:ea typeface="华文细黑" pitchFamily="2" charset="-122"/>
            </a:endParaRP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中文正文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:18-20pt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子目录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(2-5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级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):18pt 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颜色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黑色</a:t>
            </a:r>
          </a:p>
          <a:p>
            <a:pPr algn="r">
              <a:lnSpc>
                <a:spcPct val="125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字体</a:t>
            </a:r>
            <a:r>
              <a:rPr lang="en-US" altLang="zh-CN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:</a:t>
            </a:r>
            <a:r>
              <a:rPr lang="zh-CN" altLang="en-US" sz="1100" dirty="0">
                <a:solidFill>
                  <a:srgbClr val="F8F8F8"/>
                </a:solidFill>
                <a:latin typeface="Arial" pitchFamily="34" charset="0"/>
                <a:ea typeface="华文细黑" pitchFamily="2" charset="-122"/>
              </a:rPr>
              <a:t>细黑体 </a:t>
            </a:r>
            <a:endParaRPr lang="zh-CN" altLang="en-US" sz="1100" dirty="0">
              <a:solidFill>
                <a:srgbClr val="080808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28896" name="Rectangle 224"/>
          <p:cNvSpPr>
            <a:spLocks noChangeArrowheads="1"/>
          </p:cNvSpPr>
          <p:nvPr userDrawn="1"/>
        </p:nvSpPr>
        <p:spPr bwMode="auto">
          <a:xfrm>
            <a:off x="12361886" y="5445125"/>
            <a:ext cx="1227137" cy="320675"/>
          </a:xfrm>
          <a:prstGeom prst="rect">
            <a:avLst/>
          </a:prstGeom>
          <a:solidFill>
            <a:srgbClr val="F8F8F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201" tIns="45599" rIns="91201" bIns="45599" anchor="ctr">
            <a:spAutoFit/>
          </a:bodyPr>
          <a:lstStyle/>
          <a:p>
            <a:pPr algn="ctr" defTabSz="875779" eaLnBrk="0" hangingPunct="0">
              <a:defRPr/>
            </a:pPr>
            <a:endParaRPr lang="zh-CN" altLang="en-US" sz="1500" dirty="0">
              <a:solidFill>
                <a:srgbClr val="000000"/>
              </a:solidFill>
              <a:latin typeface="FrutigerNext LT Regular"/>
              <a:ea typeface="MS PGothic" pitchFamily="34" charset="-128"/>
            </a:endParaRPr>
          </a:p>
        </p:txBody>
      </p:sp>
      <p:grpSp>
        <p:nvGrpSpPr>
          <p:cNvPr id="3" name="Group 225"/>
          <p:cNvGrpSpPr>
            <a:grpSpLocks/>
          </p:cNvGrpSpPr>
          <p:nvPr userDrawn="1"/>
        </p:nvGrpSpPr>
        <p:grpSpPr bwMode="auto">
          <a:xfrm>
            <a:off x="12472987" y="5278459"/>
            <a:ext cx="989012" cy="184151"/>
            <a:chOff x="6657" y="3492"/>
            <a:chExt cx="527" cy="121"/>
          </a:xfrm>
        </p:grpSpPr>
        <p:sp>
          <p:nvSpPr>
            <p:cNvPr id="28898" name="Rectangle 226"/>
            <p:cNvSpPr>
              <a:spLocks noChangeArrowheads="1"/>
            </p:cNvSpPr>
            <p:nvPr/>
          </p:nvSpPr>
          <p:spPr bwMode="auto">
            <a:xfrm flipV="1">
              <a:off x="6789" y="3492"/>
              <a:ext cx="132" cy="121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899" name="Rectangle 227"/>
            <p:cNvSpPr>
              <a:spLocks noChangeArrowheads="1"/>
            </p:cNvSpPr>
            <p:nvPr/>
          </p:nvSpPr>
          <p:spPr bwMode="auto">
            <a:xfrm flipV="1">
              <a:off x="6921" y="3492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0" name="Rectangle 228"/>
            <p:cNvSpPr>
              <a:spLocks noChangeArrowheads="1"/>
            </p:cNvSpPr>
            <p:nvPr/>
          </p:nvSpPr>
          <p:spPr bwMode="auto">
            <a:xfrm flipV="1">
              <a:off x="7052" y="3492"/>
              <a:ext cx="132" cy="121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1" name="Rectangle 229"/>
            <p:cNvSpPr>
              <a:spLocks noChangeArrowheads="1"/>
            </p:cNvSpPr>
            <p:nvPr/>
          </p:nvSpPr>
          <p:spPr bwMode="auto">
            <a:xfrm flipV="1">
              <a:off x="6657" y="3492"/>
              <a:ext cx="132" cy="121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4" name="Group 230"/>
          <p:cNvGrpSpPr>
            <a:grpSpLocks/>
          </p:cNvGrpSpPr>
          <p:nvPr userDrawn="1"/>
        </p:nvGrpSpPr>
        <p:grpSpPr bwMode="auto">
          <a:xfrm>
            <a:off x="12472987" y="6203953"/>
            <a:ext cx="989012" cy="182563"/>
            <a:chOff x="6657" y="4103"/>
            <a:chExt cx="527" cy="121"/>
          </a:xfrm>
        </p:grpSpPr>
        <p:sp>
          <p:nvSpPr>
            <p:cNvPr id="28903" name="Rectangle 231"/>
            <p:cNvSpPr>
              <a:spLocks noChangeArrowheads="1"/>
            </p:cNvSpPr>
            <p:nvPr/>
          </p:nvSpPr>
          <p:spPr bwMode="auto">
            <a:xfrm flipV="1">
              <a:off x="6789" y="410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4" name="Rectangle 232"/>
            <p:cNvSpPr>
              <a:spLocks noChangeArrowheads="1"/>
            </p:cNvSpPr>
            <p:nvPr/>
          </p:nvSpPr>
          <p:spPr bwMode="auto">
            <a:xfrm flipV="1">
              <a:off x="6921" y="4103"/>
              <a:ext cx="131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5" name="Rectangle 233"/>
            <p:cNvSpPr>
              <a:spLocks noChangeArrowheads="1"/>
            </p:cNvSpPr>
            <p:nvPr/>
          </p:nvSpPr>
          <p:spPr bwMode="auto">
            <a:xfrm flipV="1">
              <a:off x="7052" y="4103"/>
              <a:ext cx="132" cy="121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6" name="Rectangle 234"/>
            <p:cNvSpPr>
              <a:spLocks noChangeArrowheads="1"/>
            </p:cNvSpPr>
            <p:nvPr/>
          </p:nvSpPr>
          <p:spPr bwMode="auto">
            <a:xfrm flipV="1">
              <a:off x="6657" y="4103"/>
              <a:ext cx="132" cy="121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5" name="Group 235"/>
          <p:cNvGrpSpPr>
            <a:grpSpLocks/>
          </p:cNvGrpSpPr>
          <p:nvPr userDrawn="1"/>
        </p:nvGrpSpPr>
        <p:grpSpPr bwMode="auto">
          <a:xfrm>
            <a:off x="12472987" y="6450013"/>
            <a:ext cx="989012" cy="182563"/>
            <a:chOff x="6657" y="4266"/>
            <a:chExt cx="527" cy="121"/>
          </a:xfrm>
        </p:grpSpPr>
        <p:sp>
          <p:nvSpPr>
            <p:cNvPr id="28908" name="Rectangle 236"/>
            <p:cNvSpPr>
              <a:spLocks noChangeArrowheads="1"/>
            </p:cNvSpPr>
            <p:nvPr/>
          </p:nvSpPr>
          <p:spPr bwMode="auto">
            <a:xfrm flipV="1">
              <a:off x="6789" y="4266"/>
              <a:ext cx="132" cy="121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09" name="Rectangle 237"/>
            <p:cNvSpPr>
              <a:spLocks noChangeArrowheads="1"/>
            </p:cNvSpPr>
            <p:nvPr/>
          </p:nvSpPr>
          <p:spPr bwMode="auto">
            <a:xfrm flipV="1">
              <a:off x="6921" y="4266"/>
              <a:ext cx="131" cy="121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0" name="Rectangle 238"/>
            <p:cNvSpPr>
              <a:spLocks noChangeArrowheads="1"/>
            </p:cNvSpPr>
            <p:nvPr/>
          </p:nvSpPr>
          <p:spPr bwMode="auto">
            <a:xfrm flipV="1">
              <a:off x="7052" y="4266"/>
              <a:ext cx="132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1" name="Rectangle 239"/>
            <p:cNvSpPr>
              <a:spLocks noChangeArrowheads="1"/>
            </p:cNvSpPr>
            <p:nvPr/>
          </p:nvSpPr>
          <p:spPr bwMode="auto">
            <a:xfrm flipV="1">
              <a:off x="6657" y="4266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6" name="Group 240"/>
          <p:cNvGrpSpPr>
            <a:grpSpLocks/>
          </p:cNvGrpSpPr>
          <p:nvPr userDrawn="1"/>
        </p:nvGrpSpPr>
        <p:grpSpPr bwMode="auto">
          <a:xfrm>
            <a:off x="12472987" y="5527677"/>
            <a:ext cx="989012" cy="182563"/>
            <a:chOff x="6657" y="3656"/>
            <a:chExt cx="527" cy="121"/>
          </a:xfrm>
        </p:grpSpPr>
        <p:sp>
          <p:nvSpPr>
            <p:cNvPr id="28913" name="Rectangle 241"/>
            <p:cNvSpPr>
              <a:spLocks noChangeArrowheads="1"/>
            </p:cNvSpPr>
            <p:nvPr/>
          </p:nvSpPr>
          <p:spPr bwMode="auto">
            <a:xfrm flipV="1">
              <a:off x="6657" y="3656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4" name="Rectangle 242"/>
            <p:cNvSpPr>
              <a:spLocks noChangeArrowheads="1"/>
            </p:cNvSpPr>
            <p:nvPr/>
          </p:nvSpPr>
          <p:spPr bwMode="auto">
            <a:xfrm flipV="1">
              <a:off x="6789" y="3656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5" name="Rectangle 243"/>
            <p:cNvSpPr>
              <a:spLocks noChangeArrowheads="1"/>
            </p:cNvSpPr>
            <p:nvPr/>
          </p:nvSpPr>
          <p:spPr bwMode="auto">
            <a:xfrm flipV="1">
              <a:off x="6921" y="3656"/>
              <a:ext cx="131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6" name="Rectangle 244"/>
            <p:cNvSpPr>
              <a:spLocks noChangeArrowheads="1"/>
            </p:cNvSpPr>
            <p:nvPr/>
          </p:nvSpPr>
          <p:spPr bwMode="auto">
            <a:xfrm flipV="1">
              <a:off x="7052" y="3656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7" name="Group 245"/>
          <p:cNvGrpSpPr>
            <a:grpSpLocks/>
          </p:cNvGrpSpPr>
          <p:nvPr userDrawn="1"/>
        </p:nvGrpSpPr>
        <p:grpSpPr bwMode="auto">
          <a:xfrm>
            <a:off x="12472987" y="5957889"/>
            <a:ext cx="989012" cy="182563"/>
            <a:chOff x="6657" y="3941"/>
            <a:chExt cx="527" cy="121"/>
          </a:xfrm>
        </p:grpSpPr>
        <p:sp>
          <p:nvSpPr>
            <p:cNvPr id="28918" name="Rectangle 246"/>
            <p:cNvSpPr>
              <a:spLocks noChangeArrowheads="1"/>
            </p:cNvSpPr>
            <p:nvPr/>
          </p:nvSpPr>
          <p:spPr bwMode="auto">
            <a:xfrm flipV="1">
              <a:off x="6789" y="3941"/>
              <a:ext cx="132" cy="121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19" name="Rectangle 247"/>
            <p:cNvSpPr>
              <a:spLocks noChangeArrowheads="1"/>
            </p:cNvSpPr>
            <p:nvPr/>
          </p:nvSpPr>
          <p:spPr bwMode="auto">
            <a:xfrm flipV="1">
              <a:off x="6921" y="3941"/>
              <a:ext cx="131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0" name="Rectangle 248"/>
            <p:cNvSpPr>
              <a:spLocks noChangeArrowheads="1"/>
            </p:cNvSpPr>
            <p:nvPr/>
          </p:nvSpPr>
          <p:spPr bwMode="auto">
            <a:xfrm flipV="1">
              <a:off x="7052" y="394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1" name="Rectangle 249"/>
            <p:cNvSpPr>
              <a:spLocks noChangeArrowheads="1"/>
            </p:cNvSpPr>
            <p:nvPr/>
          </p:nvSpPr>
          <p:spPr bwMode="auto">
            <a:xfrm flipV="1">
              <a:off x="6657" y="3941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8" name="Group 250"/>
          <p:cNvGrpSpPr>
            <a:grpSpLocks/>
          </p:cNvGrpSpPr>
          <p:nvPr userDrawn="1"/>
        </p:nvGrpSpPr>
        <p:grpSpPr bwMode="auto">
          <a:xfrm>
            <a:off x="12472987" y="6697665"/>
            <a:ext cx="989012" cy="182563"/>
            <a:chOff x="6657" y="4430"/>
            <a:chExt cx="527" cy="121"/>
          </a:xfrm>
        </p:grpSpPr>
        <p:sp>
          <p:nvSpPr>
            <p:cNvPr id="28923" name="Rectangle 251"/>
            <p:cNvSpPr>
              <a:spLocks noChangeArrowheads="1"/>
            </p:cNvSpPr>
            <p:nvPr/>
          </p:nvSpPr>
          <p:spPr bwMode="auto">
            <a:xfrm flipV="1">
              <a:off x="6789" y="4430"/>
              <a:ext cx="132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4" name="Rectangle 252"/>
            <p:cNvSpPr>
              <a:spLocks noChangeArrowheads="1"/>
            </p:cNvSpPr>
            <p:nvPr/>
          </p:nvSpPr>
          <p:spPr bwMode="auto">
            <a:xfrm flipV="1">
              <a:off x="6921" y="4430"/>
              <a:ext cx="131" cy="121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5" name="Rectangle 253"/>
            <p:cNvSpPr>
              <a:spLocks noChangeArrowheads="1"/>
            </p:cNvSpPr>
            <p:nvPr/>
          </p:nvSpPr>
          <p:spPr bwMode="auto">
            <a:xfrm flipV="1">
              <a:off x="7052" y="4430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6" name="Rectangle 254"/>
            <p:cNvSpPr>
              <a:spLocks noChangeArrowheads="1"/>
            </p:cNvSpPr>
            <p:nvPr/>
          </p:nvSpPr>
          <p:spPr bwMode="auto">
            <a:xfrm flipV="1">
              <a:off x="6657" y="4430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9" name="Group 255"/>
          <p:cNvGrpSpPr>
            <a:grpSpLocks/>
          </p:cNvGrpSpPr>
          <p:nvPr userDrawn="1"/>
        </p:nvGrpSpPr>
        <p:grpSpPr bwMode="auto">
          <a:xfrm>
            <a:off x="12472987" y="5032397"/>
            <a:ext cx="989012" cy="184151"/>
            <a:chOff x="6657" y="3329"/>
            <a:chExt cx="527" cy="122"/>
          </a:xfrm>
        </p:grpSpPr>
        <p:sp>
          <p:nvSpPr>
            <p:cNvPr id="28928" name="Rectangle 256"/>
            <p:cNvSpPr>
              <a:spLocks noChangeArrowheads="1"/>
            </p:cNvSpPr>
            <p:nvPr/>
          </p:nvSpPr>
          <p:spPr bwMode="auto">
            <a:xfrm flipV="1">
              <a:off x="6789" y="3329"/>
              <a:ext cx="132" cy="122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29" name="Rectangle 257"/>
            <p:cNvSpPr>
              <a:spLocks noChangeArrowheads="1"/>
            </p:cNvSpPr>
            <p:nvPr/>
          </p:nvSpPr>
          <p:spPr bwMode="auto">
            <a:xfrm flipV="1">
              <a:off x="6921" y="3329"/>
              <a:ext cx="131" cy="122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0" name="Rectangle 258"/>
            <p:cNvSpPr>
              <a:spLocks noChangeArrowheads="1"/>
            </p:cNvSpPr>
            <p:nvPr/>
          </p:nvSpPr>
          <p:spPr bwMode="auto">
            <a:xfrm flipV="1">
              <a:off x="7052" y="3329"/>
              <a:ext cx="132" cy="122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1" name="Rectangle 259"/>
            <p:cNvSpPr>
              <a:spLocks noChangeArrowheads="1"/>
            </p:cNvSpPr>
            <p:nvPr/>
          </p:nvSpPr>
          <p:spPr bwMode="auto">
            <a:xfrm flipV="1">
              <a:off x="6657" y="3329"/>
              <a:ext cx="132" cy="122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0" name="Group 260"/>
          <p:cNvGrpSpPr>
            <a:grpSpLocks/>
          </p:cNvGrpSpPr>
          <p:nvPr userDrawn="1"/>
        </p:nvGrpSpPr>
        <p:grpSpPr bwMode="auto">
          <a:xfrm>
            <a:off x="12472987" y="4600577"/>
            <a:ext cx="989012" cy="182563"/>
            <a:chOff x="6657" y="3043"/>
            <a:chExt cx="527" cy="121"/>
          </a:xfrm>
        </p:grpSpPr>
        <p:sp>
          <p:nvSpPr>
            <p:cNvPr id="28933" name="Rectangle 261"/>
            <p:cNvSpPr>
              <a:spLocks noChangeArrowheads="1"/>
            </p:cNvSpPr>
            <p:nvPr/>
          </p:nvSpPr>
          <p:spPr bwMode="auto">
            <a:xfrm flipV="1">
              <a:off x="6921" y="3043"/>
              <a:ext cx="131" cy="121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4" name="Rectangle 262"/>
            <p:cNvSpPr>
              <a:spLocks noChangeArrowheads="1"/>
            </p:cNvSpPr>
            <p:nvPr/>
          </p:nvSpPr>
          <p:spPr bwMode="auto">
            <a:xfrm flipV="1">
              <a:off x="7052" y="3043"/>
              <a:ext cx="132" cy="12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5" name="Rectangle 263"/>
            <p:cNvSpPr>
              <a:spLocks noChangeArrowheads="1"/>
            </p:cNvSpPr>
            <p:nvPr/>
          </p:nvSpPr>
          <p:spPr bwMode="auto">
            <a:xfrm flipV="1">
              <a:off x="6657" y="3043"/>
              <a:ext cx="132" cy="121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6" name="Rectangle 264"/>
            <p:cNvSpPr>
              <a:spLocks noChangeArrowheads="1"/>
            </p:cNvSpPr>
            <p:nvPr/>
          </p:nvSpPr>
          <p:spPr bwMode="auto">
            <a:xfrm flipV="1">
              <a:off x="6789" y="3043"/>
              <a:ext cx="132" cy="121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grpSp>
        <p:nvGrpSpPr>
          <p:cNvPr id="11" name="Group 265"/>
          <p:cNvGrpSpPr>
            <a:grpSpLocks/>
          </p:cNvGrpSpPr>
          <p:nvPr userDrawn="1"/>
        </p:nvGrpSpPr>
        <p:grpSpPr bwMode="auto">
          <a:xfrm>
            <a:off x="12472987" y="4354534"/>
            <a:ext cx="989012" cy="184151"/>
            <a:chOff x="6657" y="2881"/>
            <a:chExt cx="527" cy="121"/>
          </a:xfrm>
        </p:grpSpPr>
        <p:sp>
          <p:nvSpPr>
            <p:cNvPr id="28938" name="Rectangle 266"/>
            <p:cNvSpPr>
              <a:spLocks noChangeArrowheads="1"/>
            </p:cNvSpPr>
            <p:nvPr/>
          </p:nvSpPr>
          <p:spPr bwMode="auto">
            <a:xfrm flipV="1">
              <a:off x="6921" y="2881"/>
              <a:ext cx="131" cy="121"/>
            </a:xfrm>
            <a:prstGeom prst="rect">
              <a:avLst/>
            </a:prstGeom>
            <a:solidFill>
              <a:srgbClr val="B2B2B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39" name="Rectangle 267"/>
            <p:cNvSpPr>
              <a:spLocks noChangeArrowheads="1"/>
            </p:cNvSpPr>
            <p:nvPr/>
          </p:nvSpPr>
          <p:spPr bwMode="auto">
            <a:xfrm flipV="1">
              <a:off x="7052" y="2881"/>
              <a:ext cx="132" cy="121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0" name="Rectangle 268"/>
            <p:cNvSpPr>
              <a:spLocks noChangeArrowheads="1"/>
            </p:cNvSpPr>
            <p:nvPr/>
          </p:nvSpPr>
          <p:spPr bwMode="auto">
            <a:xfrm flipV="1">
              <a:off x="6657" y="2881"/>
              <a:ext cx="132" cy="121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  <p:sp>
          <p:nvSpPr>
            <p:cNvPr id="28941" name="Rectangle 269"/>
            <p:cNvSpPr>
              <a:spLocks noChangeArrowheads="1"/>
            </p:cNvSpPr>
            <p:nvPr/>
          </p:nvSpPr>
          <p:spPr bwMode="auto">
            <a:xfrm flipV="1">
              <a:off x="6789" y="2881"/>
              <a:ext cx="132" cy="121"/>
            </a:xfrm>
            <a:prstGeom prst="rect">
              <a:avLst/>
            </a:prstGeom>
            <a:solidFill>
              <a:srgbClr val="08080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en-US" sz="1200" dirty="0">
                <a:solidFill>
                  <a:srgbClr val="000000"/>
                </a:solidFill>
                <a:latin typeface="FrutigerNext LT Regular"/>
                <a:ea typeface="黑体" pitchFamily="49" charset="-122"/>
              </a:endParaRPr>
            </a:p>
          </p:txBody>
        </p:sp>
      </p:grpSp>
      <p:sp>
        <p:nvSpPr>
          <p:cNvPr id="28942" name="Rectangle 270"/>
          <p:cNvSpPr>
            <a:spLocks noChangeArrowheads="1"/>
          </p:cNvSpPr>
          <p:nvPr userDrawn="1"/>
        </p:nvSpPr>
        <p:spPr bwMode="auto">
          <a:xfrm>
            <a:off x="12269788" y="2263775"/>
            <a:ext cx="1401762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94" tIns="43787" rIns="87594" bIns="43787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配色参考方案：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建议同一页面内不超过四种颜色，以下是９组配色方案，同一页面内只选择一组使用。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（仅供参考）</a:t>
            </a:r>
          </a:p>
        </p:txBody>
      </p:sp>
      <p:sp>
        <p:nvSpPr>
          <p:cNvPr id="28943" name="Rectangle 271"/>
          <p:cNvSpPr>
            <a:spLocks noChangeArrowheads="1"/>
          </p:cNvSpPr>
          <p:nvPr userDrawn="1"/>
        </p:nvSpPr>
        <p:spPr bwMode="auto">
          <a:xfrm>
            <a:off x="12269788" y="-61913"/>
            <a:ext cx="1401762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594" tIns="43787" rIns="87594" bIns="43787"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990000"/>
              </a:buClr>
              <a:defRPr/>
            </a:pPr>
            <a:r>
              <a:rPr lang="zh-CN" altLang="en-US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客户或者合作伙伴的标志放在右上角</a:t>
            </a:r>
            <a:r>
              <a:rPr lang="en-US" altLang="zh-CN" sz="1100" dirty="0">
                <a:solidFill>
                  <a:srgbClr val="F8F8F8"/>
                </a:solidFill>
                <a:latin typeface="华文细黑" pitchFamily="2" charset="-122"/>
                <a:ea typeface="华文细黑" pitchFamily="2" charset="-122"/>
              </a:rPr>
              <a:t>.</a:t>
            </a:r>
          </a:p>
        </p:txBody>
      </p:sp>
      <p:sp>
        <p:nvSpPr>
          <p:cNvPr id="63" name="标题 1"/>
          <p:cNvSpPr txBox="1">
            <a:spLocks/>
          </p:cNvSpPr>
          <p:nvPr userDrawn="1"/>
        </p:nvSpPr>
        <p:spPr>
          <a:xfrm>
            <a:off x="8005765" y="203201"/>
            <a:ext cx="4679950" cy="309563"/>
          </a:xfrm>
          <a:prstGeom prst="rect">
            <a:avLst/>
          </a:prstGeom>
        </p:spPr>
        <p:txBody>
          <a:bodyPr lIns="91193" tIns="45594" rIns="91193" bIns="45594"/>
          <a:lstStyle/>
          <a:p>
            <a:pPr>
              <a:defRPr/>
            </a:pPr>
            <a:r>
              <a:rPr lang="en-US" altLang="zh-CN" sz="11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HUAWEI ENTERPRISE ICT SOLITIONS  </a:t>
            </a:r>
            <a:r>
              <a:rPr lang="en-US" altLang="zh-CN" sz="1100" b="1" kern="0" dirty="0">
                <a:solidFill>
                  <a:srgbClr val="C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A BETTER WAY</a:t>
            </a:r>
            <a:endParaRPr lang="zh-CN" altLang="en-US" sz="1100" b="1" kern="0" dirty="0">
              <a:solidFill>
                <a:srgbClr val="C00000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  <p:sldLayoutId id="2147484339" r:id="rId12"/>
    <p:sldLayoutId id="2147484340" r:id="rId13"/>
    <p:sldLayoutId id="2147484342" r:id="rId14"/>
    <p:sldLayoutId id="2147484345" r:id="rId15"/>
    <p:sldLayoutId id="2147484350" r:id="rId16"/>
    <p:sldLayoutId id="2147484351" r:id="rId17"/>
    <p:sldLayoutId id="2147484352" r:id="rId18"/>
    <p:sldLayoutId id="2147484353" r:id="rId19"/>
    <p:sldLayoutId id="2147484354" r:id="rId20"/>
  </p:sldLayoutIdLst>
  <p:transition/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5pPr>
      <a:lvl6pPr marL="456112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6pPr>
      <a:lvl7pPr marL="912201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7pPr>
      <a:lvl8pPr marL="1368300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8pPr>
      <a:lvl9pPr marL="1824399" algn="l" rtl="0" fontAlgn="base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/>
          <a:ea typeface="华文细黑" pitchFamily="2" charset="-122"/>
        </a:defRPr>
      </a:lvl9pPr>
    </p:titleStyle>
    <p:bodyStyle>
      <a:lvl1pPr marL="342083" indent="-342083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1159" indent="-28506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›"/>
        <a:defRPr sz="2000">
          <a:solidFill>
            <a:schemeClr val="tx1"/>
          </a:solidFill>
          <a:latin typeface="+mn-lt"/>
          <a:ea typeface="+mn-ea"/>
        </a:defRPr>
      </a:lvl2pPr>
      <a:lvl3pPr marL="1140249" indent="-228055" algn="l" rtl="0" eaLnBrk="0" fontAlgn="base" hangingPunct="0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</a:defRPr>
      </a:lvl3pPr>
      <a:lvl4pPr marL="1596350" indent="-228055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2445" indent="-22805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5pPr>
      <a:lvl6pPr marL="2508547" indent="-228055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6pPr>
      <a:lvl7pPr marL="2964652" indent="-228055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7pPr>
      <a:lvl8pPr marL="3420752" indent="-228055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8pPr>
      <a:lvl9pPr marL="3876849" indent="-228055" algn="l" rtl="0" fontAlgn="base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220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6112" algn="l" defTabSz="91220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01" algn="l" defTabSz="91220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00" algn="l" defTabSz="91220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399" algn="l" defTabSz="91220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494" algn="l" defTabSz="91220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601" algn="l" defTabSz="91220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699" algn="l" defTabSz="91220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796" algn="l" defTabSz="91220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z00205060\Desktop\CP项目\规范类文件\新建文件夹\巴展视觉物料规范-1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5175" cy="6858736"/>
          </a:xfrm>
          <a:prstGeom prst="rect">
            <a:avLst/>
          </a:prstGeom>
          <a:noFill/>
        </p:spPr>
      </p:pic>
      <p:pic>
        <p:nvPicPr>
          <p:cNvPr id="13" name="Picture 77" descr="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28" y="5787561"/>
            <a:ext cx="706439" cy="70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9462401" y="6286496"/>
            <a:ext cx="1512298" cy="29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7" tIns="45654" rIns="91307" bIns="4565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www.huawei.com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5429256" y="6324965"/>
            <a:ext cx="2993455" cy="20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91307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CO., LTD.</a:t>
            </a:r>
          </a:p>
        </p:txBody>
      </p:sp>
    </p:spTree>
    <p:extLst>
      <p:ext uri="{BB962C8B-B14F-4D97-AF65-F5344CB8AC3E}">
        <p14:creationId xmlns:p14="http://schemas.microsoft.com/office/powerpoint/2010/main" val="335641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3333"/>
          </a:solidFill>
          <a:latin typeface="FrutigerNext LT Medium" pitchFamily="34" charset="0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Next LT Medium" pitchFamily="34" charset="0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Next LT Medium" pitchFamily="34" charset="0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Next LT Medium" pitchFamily="34" charset="0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FrutigerNext LT Medium" pitchFamily="34" charset="0"/>
          <a:ea typeface="黑体" pitchFamily="49" charset="-122"/>
          <a:cs typeface="宋体" charset="-122"/>
        </a:defRPr>
      </a:lvl5pPr>
      <a:lvl6pPr marL="45656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3106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6965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621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419" indent="-342419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1897" indent="-28534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›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1379" indent="-228279" algn="l" rtl="0" eaLnBrk="0" fontAlgn="base" hangingPunct="0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97933" indent="-228279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4483" indent="-22827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1039" indent="-22827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67594" indent="-22827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4144" indent="-22827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0696" indent="-22827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10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0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06" algn="l" defTabSz="91310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59" algn="l" defTabSz="91310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10" algn="l" defTabSz="91310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760" algn="l" defTabSz="91310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17" algn="l" defTabSz="91310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866" algn="l" defTabSz="91310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18" algn="l" defTabSz="91310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svg"/><Relationship Id="rId9" Type="http://schemas.openxmlformats.org/officeDocument/2006/relationships/image" Target="../media/image2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8033" y="2564916"/>
            <a:ext cx="5809554" cy="1374705"/>
          </a:xfrm>
        </p:spPr>
        <p:txBody>
          <a:bodyPr/>
          <a:lstStyle/>
          <a:p>
            <a:pPr algn="ctr"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华为网络技术大赛决赛答辩</a:t>
            </a:r>
            <a:b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握手成功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</a:t>
            </a:r>
            <a:b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2019/5/18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 descr="握手">
            <a:extLst>
              <a:ext uri="{FF2B5EF4-FFF2-40B4-BE49-F238E27FC236}">
                <a16:creationId xmlns:a16="http://schemas.microsoft.com/office/drawing/2014/main" id="{6E3EB631-ED12-44F4-8105-A640EE48C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051" y="40770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7795" y="35115"/>
            <a:ext cx="3073568" cy="871537"/>
          </a:xfrm>
        </p:spPr>
        <p:txBody>
          <a:bodyPr/>
          <a:lstStyle/>
          <a:p>
            <a:r>
              <a:rPr lang="zh-CN" altLang="en-US" dirty="0"/>
              <a:t>组网方案设计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F13E5D-B550-42AC-9A72-9233F53DB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1405251"/>
            <a:ext cx="5479625" cy="331236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7DE4B47-0B55-4743-914B-2D1CDABB91C9}"/>
              </a:ext>
            </a:extLst>
          </p:cNvPr>
          <p:cNvSpPr txBox="1"/>
          <p:nvPr/>
        </p:nvSpPr>
        <p:spPr>
          <a:xfrm>
            <a:off x="1115807" y="943586"/>
            <a:ext cx="213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双平面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B94CF1-0601-41C4-968A-663AD244ED49}"/>
              </a:ext>
            </a:extLst>
          </p:cNvPr>
          <p:cNvSpPr txBox="1"/>
          <p:nvPr/>
        </p:nvSpPr>
        <p:spPr>
          <a:xfrm>
            <a:off x="6471223" y="965919"/>
            <a:ext cx="213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大二层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C8FE7E1-7288-40DB-9E55-5EA246800A28}"/>
              </a:ext>
            </a:extLst>
          </p:cNvPr>
          <p:cNvSpPr txBox="1"/>
          <p:nvPr/>
        </p:nvSpPr>
        <p:spPr>
          <a:xfrm>
            <a:off x="1283250" y="5302222"/>
            <a:ext cx="361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方案亮点：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AAE366-0150-4D8F-BA4A-E89568252E83}"/>
              </a:ext>
            </a:extLst>
          </p:cNvPr>
          <p:cNvSpPr txBox="1"/>
          <p:nvPr/>
        </p:nvSpPr>
        <p:spPr>
          <a:xfrm>
            <a:off x="6244889" y="6938042"/>
            <a:ext cx="489654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客户价值：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实现业务平面和控制平面物理隔离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保障虚拟机迁移时，业务不受影响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6D42B05-B021-456E-9B0B-64B2F34E8D82}"/>
              </a:ext>
            </a:extLst>
          </p:cNvPr>
          <p:cNvCxnSpPr/>
          <p:nvPr/>
        </p:nvCxnSpPr>
        <p:spPr bwMode="auto">
          <a:xfrm>
            <a:off x="949015" y="1405251"/>
            <a:ext cx="4608512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5EE552C-170C-497A-82E7-A5CA6046F659}"/>
              </a:ext>
            </a:extLst>
          </p:cNvPr>
          <p:cNvCxnSpPr/>
          <p:nvPr/>
        </p:nvCxnSpPr>
        <p:spPr bwMode="auto">
          <a:xfrm>
            <a:off x="6388905" y="1400275"/>
            <a:ext cx="4608512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09114C1-DC3D-4BF9-B37D-214D36D39BCB}"/>
              </a:ext>
            </a:extLst>
          </p:cNvPr>
          <p:cNvCxnSpPr>
            <a:cxnSpLocks/>
          </p:cNvCxnSpPr>
          <p:nvPr/>
        </p:nvCxnSpPr>
        <p:spPr bwMode="auto">
          <a:xfrm>
            <a:off x="1007795" y="4869160"/>
            <a:ext cx="10179584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22AB4A2-E545-44CE-8ED2-054DAF85941E}"/>
              </a:ext>
            </a:extLst>
          </p:cNvPr>
          <p:cNvSpPr/>
          <p:nvPr/>
        </p:nvSpPr>
        <p:spPr bwMode="auto">
          <a:xfrm>
            <a:off x="1007795" y="5043146"/>
            <a:ext cx="10179584" cy="96904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BB8E0AC-CC56-41DA-AEE2-5FAC59CC4D13}"/>
              </a:ext>
            </a:extLst>
          </p:cNvPr>
          <p:cNvSpPr/>
          <p:nvPr/>
        </p:nvSpPr>
        <p:spPr bwMode="auto">
          <a:xfrm>
            <a:off x="6554594" y="3316121"/>
            <a:ext cx="1970722" cy="714544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9E4AEAB-AF9B-4AC7-AB73-C98395B6EDFC}"/>
              </a:ext>
            </a:extLst>
          </p:cNvPr>
          <p:cNvSpPr/>
          <p:nvPr/>
        </p:nvSpPr>
        <p:spPr bwMode="auto">
          <a:xfrm>
            <a:off x="9073399" y="3316121"/>
            <a:ext cx="1970722" cy="714544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03CBE83-5FC5-48FC-8778-559CDF621E17}"/>
              </a:ext>
            </a:extLst>
          </p:cNvPr>
          <p:cNvSpPr/>
          <p:nvPr/>
        </p:nvSpPr>
        <p:spPr bwMode="auto">
          <a:xfrm>
            <a:off x="6536976" y="3352928"/>
            <a:ext cx="4515450" cy="714544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                   大二层</a:t>
            </a:r>
          </a:p>
        </p:txBody>
      </p:sp>
      <p:pic>
        <p:nvPicPr>
          <p:cNvPr id="20" name="Picture 455" descr="图片146">
            <a:extLst>
              <a:ext uri="{FF2B5EF4-FFF2-40B4-BE49-F238E27FC236}">
                <a16:creationId xmlns:a16="http://schemas.microsoft.com/office/drawing/2014/main" id="{660B9E56-7475-45B6-BAEF-BA945774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51" y="1956268"/>
            <a:ext cx="5667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55" descr="图片146">
            <a:extLst>
              <a:ext uri="{FF2B5EF4-FFF2-40B4-BE49-F238E27FC236}">
                <a16:creationId xmlns:a16="http://schemas.microsoft.com/office/drawing/2014/main" id="{269AC76F-8604-4AA7-BFB1-4E0948F8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51" y="3014693"/>
            <a:ext cx="5667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55" descr="图片146">
            <a:extLst>
              <a:ext uri="{FF2B5EF4-FFF2-40B4-BE49-F238E27FC236}">
                <a16:creationId xmlns:a16="http://schemas.microsoft.com/office/drawing/2014/main" id="{F600CBEC-60DE-47C1-966D-E2306428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53" y="1956268"/>
            <a:ext cx="5667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55" descr="图片146">
            <a:extLst>
              <a:ext uri="{FF2B5EF4-FFF2-40B4-BE49-F238E27FC236}">
                <a16:creationId xmlns:a16="http://schemas.microsoft.com/office/drawing/2014/main" id="{2C13BD43-1ECA-4689-ADC4-4C0D6EF4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82" y="3036789"/>
            <a:ext cx="5667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55" descr="图片146">
            <a:extLst>
              <a:ext uri="{FF2B5EF4-FFF2-40B4-BE49-F238E27FC236}">
                <a16:creationId xmlns:a16="http://schemas.microsoft.com/office/drawing/2014/main" id="{B7C26826-086A-46B7-BF1B-4E1BE3792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95" y="1956268"/>
            <a:ext cx="5667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55" descr="图片146">
            <a:extLst>
              <a:ext uri="{FF2B5EF4-FFF2-40B4-BE49-F238E27FC236}">
                <a16:creationId xmlns:a16="http://schemas.microsoft.com/office/drawing/2014/main" id="{C40641F1-8442-42B9-9011-B82BFB2E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24" y="3036789"/>
            <a:ext cx="5667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409B146-F223-4670-A0B3-B800D44DD112}"/>
              </a:ext>
            </a:extLst>
          </p:cNvPr>
          <p:cNvSpPr/>
          <p:nvPr/>
        </p:nvSpPr>
        <p:spPr bwMode="auto">
          <a:xfrm>
            <a:off x="913011" y="1802202"/>
            <a:ext cx="1008112" cy="2524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F07BF23-6A22-4F61-9A6A-C5ADBDB56CB9}"/>
              </a:ext>
            </a:extLst>
          </p:cNvPr>
          <p:cNvSpPr/>
          <p:nvPr/>
        </p:nvSpPr>
        <p:spPr bwMode="auto">
          <a:xfrm>
            <a:off x="2084394" y="1802202"/>
            <a:ext cx="1008112" cy="2524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7D133C8-A341-498D-906A-9D4D00ACF293}"/>
              </a:ext>
            </a:extLst>
          </p:cNvPr>
          <p:cNvSpPr/>
          <p:nvPr/>
        </p:nvSpPr>
        <p:spPr bwMode="auto">
          <a:xfrm>
            <a:off x="3253271" y="1802202"/>
            <a:ext cx="1008112" cy="2524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7505D5-EA5A-4BE9-9F34-FA042D0569DA}"/>
              </a:ext>
            </a:extLst>
          </p:cNvPr>
          <p:cNvSpPr txBox="1"/>
          <p:nvPr/>
        </p:nvSpPr>
        <p:spPr>
          <a:xfrm>
            <a:off x="914365" y="397315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管理节点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24D948C-78EF-425C-84FD-DD5078DDF104}"/>
              </a:ext>
            </a:extLst>
          </p:cNvPr>
          <p:cNvSpPr txBox="1"/>
          <p:nvPr/>
        </p:nvSpPr>
        <p:spPr>
          <a:xfrm>
            <a:off x="2076089" y="39728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C80B9C1-BB1D-4C26-865F-8B1AA37E6D49}"/>
              </a:ext>
            </a:extLst>
          </p:cNvPr>
          <p:cNvSpPr txBox="1"/>
          <p:nvPr/>
        </p:nvSpPr>
        <p:spPr>
          <a:xfrm>
            <a:off x="3260897" y="39613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6BEF53A-8896-4E04-A157-53B9B1A6BCCE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H="1" flipV="1">
            <a:off x="1414819" y="1467022"/>
            <a:ext cx="2248" cy="335180"/>
          </a:xfrm>
          <a:prstGeom prst="line">
            <a:avLst/>
          </a:prstGeom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E5EA61E-D496-469B-B955-232664D60E09}"/>
              </a:ext>
            </a:extLst>
          </p:cNvPr>
          <p:cNvCxnSpPr>
            <a:cxnSpLocks/>
          </p:cNvCxnSpPr>
          <p:nvPr/>
        </p:nvCxnSpPr>
        <p:spPr bwMode="auto">
          <a:xfrm>
            <a:off x="1414819" y="1467021"/>
            <a:ext cx="1173631" cy="1"/>
          </a:xfrm>
          <a:prstGeom prst="line">
            <a:avLst/>
          </a:prstGeom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39AAF94-E5A0-4A66-BE1D-667F459B763D}"/>
              </a:ext>
            </a:extLst>
          </p:cNvPr>
          <p:cNvCxnSpPr>
            <a:stCxn id="42" idx="0"/>
          </p:cNvCxnSpPr>
          <p:nvPr/>
        </p:nvCxnSpPr>
        <p:spPr bwMode="auto">
          <a:xfrm flipV="1">
            <a:off x="2588450" y="1467022"/>
            <a:ext cx="0" cy="335180"/>
          </a:xfrm>
          <a:prstGeom prst="line">
            <a:avLst/>
          </a:prstGeom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E0F6C29-743F-49AB-8988-639A7149B23D}"/>
              </a:ext>
            </a:extLst>
          </p:cNvPr>
          <p:cNvCxnSpPr>
            <a:stCxn id="43" idx="0"/>
          </p:cNvCxnSpPr>
          <p:nvPr/>
        </p:nvCxnSpPr>
        <p:spPr bwMode="auto">
          <a:xfrm flipV="1">
            <a:off x="3757327" y="1467022"/>
            <a:ext cx="0" cy="335180"/>
          </a:xfrm>
          <a:prstGeom prst="line">
            <a:avLst/>
          </a:prstGeom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3C34996-D4A3-4B3B-92DD-F799026F3701}"/>
              </a:ext>
            </a:extLst>
          </p:cNvPr>
          <p:cNvCxnSpPr/>
          <p:nvPr/>
        </p:nvCxnSpPr>
        <p:spPr bwMode="auto">
          <a:xfrm>
            <a:off x="2588450" y="1467022"/>
            <a:ext cx="1168877" cy="0"/>
          </a:xfrm>
          <a:prstGeom prst="line">
            <a:avLst/>
          </a:prstGeom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849754D-DC91-478A-BB13-1EA9BF638AAC}"/>
              </a:ext>
            </a:extLst>
          </p:cNvPr>
          <p:cNvCxnSpPr>
            <a:cxnSpLocks/>
          </p:cNvCxnSpPr>
          <p:nvPr/>
        </p:nvCxnSpPr>
        <p:spPr bwMode="auto">
          <a:xfrm flipV="1">
            <a:off x="3757327" y="1467022"/>
            <a:ext cx="1584591" cy="1"/>
          </a:xfrm>
          <a:prstGeom prst="line">
            <a:avLst/>
          </a:prstGeom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13A0345-A3F5-49C4-A90C-CDF76D00D2B9}"/>
              </a:ext>
            </a:extLst>
          </p:cNvPr>
          <p:cNvCxnSpPr>
            <a:cxnSpLocks/>
          </p:cNvCxnSpPr>
          <p:nvPr/>
        </p:nvCxnSpPr>
        <p:spPr bwMode="auto">
          <a:xfrm rot="10800000" flipH="1" flipV="1">
            <a:off x="3761351" y="4317955"/>
            <a:ext cx="2248" cy="335180"/>
          </a:xfrm>
          <a:prstGeom prst="line">
            <a:avLst/>
          </a:prstGeom>
          <a:ln w="15875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8914AED-FDD8-4715-880D-A48911F196C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589968" y="4653135"/>
            <a:ext cx="1173631" cy="1"/>
          </a:xfrm>
          <a:prstGeom prst="line">
            <a:avLst/>
          </a:prstGeom>
          <a:ln w="15875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ADD9D6C7-5741-43C8-96F9-0AB9323F28E3}"/>
              </a:ext>
            </a:extLst>
          </p:cNvPr>
          <p:cNvCxnSpPr/>
          <p:nvPr/>
        </p:nvCxnSpPr>
        <p:spPr bwMode="auto">
          <a:xfrm rot="10800000" flipV="1">
            <a:off x="2589968" y="4317955"/>
            <a:ext cx="0" cy="335180"/>
          </a:xfrm>
          <a:prstGeom prst="line">
            <a:avLst/>
          </a:prstGeom>
          <a:ln w="15875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B48BA75-3C95-4943-9638-88418AD1080F}"/>
              </a:ext>
            </a:extLst>
          </p:cNvPr>
          <p:cNvCxnSpPr/>
          <p:nvPr/>
        </p:nvCxnSpPr>
        <p:spPr bwMode="auto">
          <a:xfrm rot="10800000" flipV="1">
            <a:off x="1421091" y="4317955"/>
            <a:ext cx="0" cy="335180"/>
          </a:xfrm>
          <a:prstGeom prst="line">
            <a:avLst/>
          </a:prstGeom>
          <a:ln w="15875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F9CBF92F-8DC9-474E-84D2-CD84F99275F1}"/>
              </a:ext>
            </a:extLst>
          </p:cNvPr>
          <p:cNvCxnSpPr/>
          <p:nvPr/>
        </p:nvCxnSpPr>
        <p:spPr bwMode="auto">
          <a:xfrm rot="10800000">
            <a:off x="1421091" y="4653135"/>
            <a:ext cx="1168877" cy="0"/>
          </a:xfrm>
          <a:prstGeom prst="line">
            <a:avLst/>
          </a:prstGeom>
          <a:ln w="15875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321A863-8604-447C-A108-542F65617F44}"/>
              </a:ext>
            </a:extLst>
          </p:cNvPr>
          <p:cNvCxnSpPr>
            <a:cxnSpLocks/>
          </p:cNvCxnSpPr>
          <p:nvPr/>
        </p:nvCxnSpPr>
        <p:spPr bwMode="auto">
          <a:xfrm>
            <a:off x="3763599" y="4652650"/>
            <a:ext cx="1581236" cy="7087"/>
          </a:xfrm>
          <a:prstGeom prst="line">
            <a:avLst/>
          </a:prstGeom>
          <a:ln w="15875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18" descr="图片796">
            <a:extLst>
              <a:ext uri="{FF2B5EF4-FFF2-40B4-BE49-F238E27FC236}">
                <a16:creationId xmlns:a16="http://schemas.microsoft.com/office/drawing/2014/main" id="{4A12111C-F6FD-445D-A7B6-7CEE9C7F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100" y="1808056"/>
            <a:ext cx="1071636" cy="76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8" descr="图片796">
            <a:extLst>
              <a:ext uri="{FF2B5EF4-FFF2-40B4-BE49-F238E27FC236}">
                <a16:creationId xmlns:a16="http://schemas.microsoft.com/office/drawing/2014/main" id="{B3DB84CF-491C-450A-845B-4393BD578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17" y="3575238"/>
            <a:ext cx="1071636" cy="76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15F3E0B-A82D-4D5A-9EB3-32D5AC531275}"/>
              </a:ext>
            </a:extLst>
          </p:cNvPr>
          <p:cNvCxnSpPr>
            <a:cxnSpLocks/>
            <a:stCxn id="60" idx="0"/>
          </p:cNvCxnSpPr>
          <p:nvPr/>
        </p:nvCxnSpPr>
        <p:spPr bwMode="auto">
          <a:xfrm flipV="1">
            <a:off x="5341918" y="1467023"/>
            <a:ext cx="0" cy="341033"/>
          </a:xfrm>
          <a:prstGeom prst="line">
            <a:avLst/>
          </a:prstGeom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C45954F-1B44-444A-9531-F84B310D57C4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>
            <a:off x="5344835" y="4336737"/>
            <a:ext cx="0" cy="323000"/>
          </a:xfrm>
          <a:prstGeom prst="line">
            <a:avLst/>
          </a:prstGeom>
          <a:ln w="15875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ECF41FD2-9FF4-4AA8-95E7-0EF23E573AB0}"/>
              </a:ext>
            </a:extLst>
          </p:cNvPr>
          <p:cNvSpPr txBox="1"/>
          <p:nvPr/>
        </p:nvSpPr>
        <p:spPr>
          <a:xfrm>
            <a:off x="4842133" y="257365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业务网络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CA5FC48-98D4-4623-8C88-4084AFD88382}"/>
              </a:ext>
            </a:extLst>
          </p:cNvPr>
          <p:cNvSpPr txBox="1"/>
          <p:nvPr/>
        </p:nvSpPr>
        <p:spPr>
          <a:xfrm>
            <a:off x="4845905" y="322408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管理网络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1A5110D-440A-4E37-902A-A11666E6324F}"/>
              </a:ext>
            </a:extLst>
          </p:cNvPr>
          <p:cNvSpPr/>
          <p:nvPr/>
        </p:nvSpPr>
        <p:spPr>
          <a:xfrm>
            <a:off x="3767370" y="5371510"/>
            <a:ext cx="1581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物理隔离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93BEBDA-E9EB-474D-BB8E-2213DD898EF4}"/>
              </a:ext>
            </a:extLst>
          </p:cNvPr>
          <p:cNvSpPr/>
          <p:nvPr/>
        </p:nvSpPr>
        <p:spPr>
          <a:xfrm>
            <a:off x="5557527" y="534956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无障碍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热迁移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箭头: V 形 60">
            <a:extLst>
              <a:ext uri="{FF2B5EF4-FFF2-40B4-BE49-F238E27FC236}">
                <a16:creationId xmlns:a16="http://schemas.microsoft.com/office/drawing/2014/main" id="{417E9C6F-E80E-43EF-8943-E8B16433218A}"/>
              </a:ext>
            </a:extLst>
          </p:cNvPr>
          <p:cNvSpPr/>
          <p:nvPr/>
        </p:nvSpPr>
        <p:spPr>
          <a:xfrm>
            <a:off x="4686164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63" name="箭头: V 形 62">
            <a:extLst>
              <a:ext uri="{FF2B5EF4-FFF2-40B4-BE49-F238E27FC236}">
                <a16:creationId xmlns:a16="http://schemas.microsoft.com/office/drawing/2014/main" id="{F9174F7B-6058-4E46-B969-51A74926F4C8}"/>
              </a:ext>
            </a:extLst>
          </p:cNvPr>
          <p:cNvSpPr/>
          <p:nvPr/>
        </p:nvSpPr>
        <p:spPr>
          <a:xfrm>
            <a:off x="6059225" y="24223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64" name="箭头: V 形 63">
            <a:extLst>
              <a:ext uri="{FF2B5EF4-FFF2-40B4-BE49-F238E27FC236}">
                <a16:creationId xmlns:a16="http://schemas.microsoft.com/office/drawing/2014/main" id="{928623CE-B21A-4926-B0D4-D1698685B9A5}"/>
              </a:ext>
            </a:extLst>
          </p:cNvPr>
          <p:cNvSpPr/>
          <p:nvPr/>
        </p:nvSpPr>
        <p:spPr>
          <a:xfrm>
            <a:off x="7580429" y="24223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基础设施</a:t>
            </a:r>
          </a:p>
        </p:txBody>
      </p:sp>
      <p:sp>
        <p:nvSpPr>
          <p:cNvPr id="66" name="箭头: V 形 65">
            <a:extLst>
              <a:ext uri="{FF2B5EF4-FFF2-40B4-BE49-F238E27FC236}">
                <a16:creationId xmlns:a16="http://schemas.microsoft.com/office/drawing/2014/main" id="{AE28ABD8-4886-49B9-AC83-60C613C4235A}"/>
              </a:ext>
            </a:extLst>
          </p:cNvPr>
          <p:cNvSpPr/>
          <p:nvPr/>
        </p:nvSpPr>
        <p:spPr>
          <a:xfrm>
            <a:off x="8952029" y="24223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67" name="箭头: V 形 66">
            <a:extLst>
              <a:ext uri="{FF2B5EF4-FFF2-40B4-BE49-F238E27FC236}">
                <a16:creationId xmlns:a16="http://schemas.microsoft.com/office/drawing/2014/main" id="{E03C3DBC-5FC4-4958-B46E-667A32A242DD}"/>
              </a:ext>
            </a:extLst>
          </p:cNvPr>
          <p:cNvSpPr/>
          <p:nvPr/>
        </p:nvSpPr>
        <p:spPr>
          <a:xfrm>
            <a:off x="10616993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13456846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ADF1143-41D9-42F8-A395-377BD8A1B6BA}"/>
              </a:ext>
            </a:extLst>
          </p:cNvPr>
          <p:cNvSpPr/>
          <p:nvPr/>
        </p:nvSpPr>
        <p:spPr bwMode="auto">
          <a:xfrm>
            <a:off x="678262" y="1645719"/>
            <a:ext cx="7045268" cy="2395383"/>
          </a:xfrm>
          <a:prstGeom prst="roundRect">
            <a:avLst/>
          </a:prstGeom>
          <a:solidFill>
            <a:srgbClr val="F8F8F8"/>
          </a:solidFill>
          <a:ln>
            <a:solidFill>
              <a:schemeClr val="tx1"/>
            </a:solidFill>
            <a:prstDash val="dash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8768E4B-D9F5-44C4-93F8-A4AE0080DD34}"/>
              </a:ext>
            </a:extLst>
          </p:cNvPr>
          <p:cNvSpPr/>
          <p:nvPr/>
        </p:nvSpPr>
        <p:spPr bwMode="auto">
          <a:xfrm>
            <a:off x="678262" y="4822228"/>
            <a:ext cx="7045268" cy="785188"/>
          </a:xfrm>
          <a:prstGeom prst="roundRect">
            <a:avLst/>
          </a:prstGeom>
          <a:solidFill>
            <a:srgbClr val="F8F8F8"/>
          </a:solidFill>
          <a:ln>
            <a:solidFill>
              <a:schemeClr val="tx1"/>
            </a:solidFill>
            <a:prstDash val="dash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0E7F2DE-3E25-426D-AC6D-F056B70744FA}"/>
              </a:ext>
            </a:extLst>
          </p:cNvPr>
          <p:cNvSpPr txBox="1">
            <a:spLocks/>
          </p:cNvSpPr>
          <p:nvPr/>
        </p:nvSpPr>
        <p:spPr bwMode="auto">
          <a:xfrm>
            <a:off x="264939" y="0"/>
            <a:ext cx="3464277" cy="57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9179" rIns="78344" bIns="39179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990000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5pPr>
            <a:lvl6pPr marL="469544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39088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40863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78179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3599" dirty="0">
                <a:latin typeface="黑体" panose="02010609060101010101" pitchFamily="49" charset="-122"/>
              </a:rPr>
              <a:t>城域双活容灾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304085-4D26-4537-8A70-1DC090AA4DA2}"/>
              </a:ext>
            </a:extLst>
          </p:cNvPr>
          <p:cNvSpPr txBox="1"/>
          <p:nvPr/>
        </p:nvSpPr>
        <p:spPr>
          <a:xfrm>
            <a:off x="9200602" y="1769935"/>
            <a:ext cx="1858201" cy="2646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19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方案亮点</a:t>
            </a:r>
            <a:endParaRPr lang="en-US" altLang="zh-CN" sz="19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丢失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自动处理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A8580C-FE0F-4E6A-AC40-E6B89636BE23}"/>
              </a:ext>
            </a:extLst>
          </p:cNvPr>
          <p:cNvSpPr txBox="1"/>
          <p:nvPr/>
        </p:nvSpPr>
        <p:spPr>
          <a:xfrm>
            <a:off x="8254248" y="7173416"/>
            <a:ext cx="3137237" cy="1784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9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客户价值</a:t>
            </a:r>
            <a:endParaRPr lang="en-US" altLang="zh-CN" sz="1999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中断，数据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丢失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远端性能一致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全局拓扑、集中告警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故障处理自动化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FD242E-1C38-4D08-8529-A2890DA1823A}"/>
              </a:ext>
            </a:extLst>
          </p:cNvPr>
          <p:cNvSpPr/>
          <p:nvPr/>
        </p:nvSpPr>
        <p:spPr bwMode="auto">
          <a:xfrm>
            <a:off x="8846631" y="1502925"/>
            <a:ext cx="2469163" cy="291363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defTabSz="914126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latin typeface="Arial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F5C3CB-490D-4EC9-99E6-C0364D91A088}"/>
              </a:ext>
            </a:extLst>
          </p:cNvPr>
          <p:cNvSpPr/>
          <p:nvPr/>
        </p:nvSpPr>
        <p:spPr bwMode="auto">
          <a:xfrm>
            <a:off x="1401472" y="5028763"/>
            <a:ext cx="1296144" cy="344683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E8EFD8-00F4-48E0-AD69-0341146B7836}"/>
              </a:ext>
            </a:extLst>
          </p:cNvPr>
          <p:cNvSpPr/>
          <p:nvPr/>
        </p:nvSpPr>
        <p:spPr bwMode="auto">
          <a:xfrm>
            <a:off x="1534802" y="2063537"/>
            <a:ext cx="1030775" cy="35364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VRM(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15EC1A9-9B3B-469C-9321-11C199C5B1CC}"/>
              </a:ext>
            </a:extLst>
          </p:cNvPr>
          <p:cNvSpPr/>
          <p:nvPr/>
        </p:nvSpPr>
        <p:spPr bwMode="auto">
          <a:xfrm>
            <a:off x="845976" y="1943508"/>
            <a:ext cx="2408426" cy="194421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870D50-0A20-491B-8CE1-FBC300D3FB1D}"/>
              </a:ext>
            </a:extLst>
          </p:cNvPr>
          <p:cNvSpPr/>
          <p:nvPr/>
        </p:nvSpPr>
        <p:spPr bwMode="auto">
          <a:xfrm>
            <a:off x="3254402" y="2417178"/>
            <a:ext cx="608520" cy="576780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网关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(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主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FF0EBAE-4335-424F-BED9-C62831362215}"/>
              </a:ext>
            </a:extLst>
          </p:cNvPr>
          <p:cNvSpPr/>
          <p:nvPr/>
        </p:nvSpPr>
        <p:spPr bwMode="auto">
          <a:xfrm>
            <a:off x="3144922" y="975806"/>
            <a:ext cx="827479" cy="315023"/>
          </a:xfrm>
          <a:prstGeom prst="rect">
            <a:avLst/>
          </a:prstGeom>
          <a:solidFill>
            <a:srgbClr val="EAEAEA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路由器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C4DC707-D6D5-4CCC-A46E-0E7B0E0914F4}"/>
              </a:ext>
            </a:extLst>
          </p:cNvPr>
          <p:cNvSpPr/>
          <p:nvPr/>
        </p:nvSpPr>
        <p:spPr bwMode="auto">
          <a:xfrm>
            <a:off x="950146" y="3394060"/>
            <a:ext cx="672872" cy="31399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CNA1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45ACB82-9339-494E-8AB7-80F815D914C7}"/>
              </a:ext>
            </a:extLst>
          </p:cNvPr>
          <p:cNvSpPr/>
          <p:nvPr/>
        </p:nvSpPr>
        <p:spPr bwMode="auto">
          <a:xfrm>
            <a:off x="1726630" y="3393446"/>
            <a:ext cx="672872" cy="31399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CNA2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1C5CF4-219B-459C-8D5A-293F04A6889A}"/>
              </a:ext>
            </a:extLst>
          </p:cNvPr>
          <p:cNvSpPr/>
          <p:nvPr/>
        </p:nvSpPr>
        <p:spPr bwMode="auto">
          <a:xfrm>
            <a:off x="2534750" y="3393315"/>
            <a:ext cx="672872" cy="31399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CNAx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467417A-D101-4763-84F3-D4DDD0D289D7}"/>
              </a:ext>
            </a:extLst>
          </p:cNvPr>
          <p:cNvSpPr/>
          <p:nvPr/>
        </p:nvSpPr>
        <p:spPr bwMode="auto">
          <a:xfrm>
            <a:off x="950146" y="2781644"/>
            <a:ext cx="672872" cy="31399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VM1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EF09791-758F-45B2-A412-A8F79A2D9A45}"/>
              </a:ext>
            </a:extLst>
          </p:cNvPr>
          <p:cNvSpPr/>
          <p:nvPr/>
        </p:nvSpPr>
        <p:spPr bwMode="auto">
          <a:xfrm>
            <a:off x="1724903" y="2787836"/>
            <a:ext cx="672872" cy="31399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VM2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DD4AAC1-D0AF-4850-8408-91B2B6F1EC91}"/>
              </a:ext>
            </a:extLst>
          </p:cNvPr>
          <p:cNvSpPr/>
          <p:nvPr/>
        </p:nvSpPr>
        <p:spPr bwMode="auto">
          <a:xfrm>
            <a:off x="2529445" y="2787836"/>
            <a:ext cx="672872" cy="31399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VMx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F52FA77-FA4F-4118-9439-323DE9734762}"/>
              </a:ext>
            </a:extLst>
          </p:cNvPr>
          <p:cNvCxnSpPr>
            <a:cxnSpLocks/>
          </p:cNvCxnSpPr>
          <p:nvPr/>
        </p:nvCxnSpPr>
        <p:spPr bwMode="auto">
          <a:xfrm>
            <a:off x="845976" y="2544958"/>
            <a:ext cx="2408426" cy="0"/>
          </a:xfrm>
          <a:prstGeom prst="line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FFA0EF03-ACBA-4D71-8DA2-198D1104768E}"/>
              </a:ext>
            </a:extLst>
          </p:cNvPr>
          <p:cNvSpPr/>
          <p:nvPr/>
        </p:nvSpPr>
        <p:spPr bwMode="auto">
          <a:xfrm rot="10800000">
            <a:off x="1321729" y="3155581"/>
            <a:ext cx="1479220" cy="209830"/>
          </a:xfrm>
          <a:prstGeom prst="triangle">
            <a:avLst/>
          </a:prstGeom>
          <a:solidFill>
            <a:srgbClr val="DFDFDF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1C4369F-B2CE-47D7-AD2A-F6322DBB5C65}"/>
              </a:ext>
            </a:extLst>
          </p:cNvPr>
          <p:cNvSpPr/>
          <p:nvPr/>
        </p:nvSpPr>
        <p:spPr bwMode="auto">
          <a:xfrm>
            <a:off x="5662806" y="5028762"/>
            <a:ext cx="1296144" cy="344683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C2C885-5BBA-4B33-B1A8-3F35A58AFF63}"/>
              </a:ext>
            </a:extLst>
          </p:cNvPr>
          <p:cNvSpPr/>
          <p:nvPr/>
        </p:nvSpPr>
        <p:spPr bwMode="auto">
          <a:xfrm>
            <a:off x="5789733" y="2063537"/>
            <a:ext cx="1030775" cy="353642"/>
          </a:xfrm>
          <a:prstGeom prst="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VRM(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备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F5EC0F4-BF95-4DC4-B6CD-75AEF65E0BC6}"/>
              </a:ext>
            </a:extLst>
          </p:cNvPr>
          <p:cNvSpPr/>
          <p:nvPr/>
        </p:nvSpPr>
        <p:spPr bwMode="auto">
          <a:xfrm>
            <a:off x="5100907" y="1943508"/>
            <a:ext cx="2408426" cy="194421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C303160-9722-42E3-A388-DFDADDB260F7}"/>
              </a:ext>
            </a:extLst>
          </p:cNvPr>
          <p:cNvSpPr/>
          <p:nvPr/>
        </p:nvSpPr>
        <p:spPr bwMode="auto">
          <a:xfrm>
            <a:off x="5205077" y="3394060"/>
            <a:ext cx="672872" cy="31399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CNA1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6CBD394-8294-4A82-BE8F-E956078F5F07}"/>
              </a:ext>
            </a:extLst>
          </p:cNvPr>
          <p:cNvSpPr/>
          <p:nvPr/>
        </p:nvSpPr>
        <p:spPr bwMode="auto">
          <a:xfrm>
            <a:off x="5981561" y="3393446"/>
            <a:ext cx="672872" cy="31399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CNA2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DC28BCD-95C6-4DFD-B4BE-BED1EACA2F71}"/>
              </a:ext>
            </a:extLst>
          </p:cNvPr>
          <p:cNvSpPr/>
          <p:nvPr/>
        </p:nvSpPr>
        <p:spPr bwMode="auto">
          <a:xfrm>
            <a:off x="6789681" y="3393315"/>
            <a:ext cx="672872" cy="313992"/>
          </a:xfrm>
          <a:prstGeom prst="rect">
            <a:avLst/>
          </a:prstGeom>
          <a:solidFill>
            <a:srgbClr val="A3C8D8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CNAx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E117FC7-7BE8-4EF3-A61B-CF6753172A89}"/>
              </a:ext>
            </a:extLst>
          </p:cNvPr>
          <p:cNvSpPr/>
          <p:nvPr/>
        </p:nvSpPr>
        <p:spPr bwMode="auto">
          <a:xfrm>
            <a:off x="5205077" y="2781644"/>
            <a:ext cx="672872" cy="313992"/>
          </a:xfrm>
          <a:prstGeom prst="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VM1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3F44C8F-23A7-40C6-A69A-64AFC97B4AE5}"/>
              </a:ext>
            </a:extLst>
          </p:cNvPr>
          <p:cNvSpPr/>
          <p:nvPr/>
        </p:nvSpPr>
        <p:spPr bwMode="auto">
          <a:xfrm>
            <a:off x="5979834" y="2787836"/>
            <a:ext cx="672872" cy="313992"/>
          </a:xfrm>
          <a:prstGeom prst="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VM2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8947511-DA90-4332-8AE8-B30AD4CC9D61}"/>
              </a:ext>
            </a:extLst>
          </p:cNvPr>
          <p:cNvSpPr/>
          <p:nvPr/>
        </p:nvSpPr>
        <p:spPr bwMode="auto">
          <a:xfrm>
            <a:off x="6784376" y="2787836"/>
            <a:ext cx="672872" cy="313992"/>
          </a:xfrm>
          <a:prstGeom prst="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VMx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64EBCFF-DBBE-45F8-A351-D76488A64E4B}"/>
              </a:ext>
            </a:extLst>
          </p:cNvPr>
          <p:cNvCxnSpPr>
            <a:cxnSpLocks/>
          </p:cNvCxnSpPr>
          <p:nvPr/>
        </p:nvCxnSpPr>
        <p:spPr bwMode="auto">
          <a:xfrm>
            <a:off x="5100907" y="2544958"/>
            <a:ext cx="2408426" cy="0"/>
          </a:xfrm>
          <a:prstGeom prst="line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6417EDA1-EC0E-4D85-A0A2-666566B2A5EB}"/>
              </a:ext>
            </a:extLst>
          </p:cNvPr>
          <p:cNvSpPr/>
          <p:nvPr/>
        </p:nvSpPr>
        <p:spPr bwMode="auto">
          <a:xfrm rot="10800000">
            <a:off x="5576660" y="3155581"/>
            <a:ext cx="1479220" cy="209830"/>
          </a:xfrm>
          <a:prstGeom prst="triangle">
            <a:avLst/>
          </a:prstGeom>
          <a:solidFill>
            <a:srgbClr val="DFDFDF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8C9F048-BB12-4FFA-9363-3519DD967D22}"/>
              </a:ext>
            </a:extLst>
          </p:cNvPr>
          <p:cNvSpPr/>
          <p:nvPr/>
        </p:nvSpPr>
        <p:spPr bwMode="auto">
          <a:xfrm>
            <a:off x="4487803" y="2417179"/>
            <a:ext cx="608520" cy="576780"/>
          </a:xfrm>
          <a:prstGeom prst="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网关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(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备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CD74030-1123-43C7-8D6B-9715BC1310B8}"/>
              </a:ext>
            </a:extLst>
          </p:cNvPr>
          <p:cNvSpPr/>
          <p:nvPr/>
        </p:nvSpPr>
        <p:spPr bwMode="auto">
          <a:xfrm>
            <a:off x="4378323" y="981285"/>
            <a:ext cx="827479" cy="315023"/>
          </a:xfrm>
          <a:prstGeom prst="rect">
            <a:avLst/>
          </a:prstGeom>
          <a:solidFill>
            <a:srgbClr val="EAEAEA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路由器</a:t>
            </a:r>
          </a:p>
        </p:txBody>
      </p:sp>
      <p:pic>
        <p:nvPicPr>
          <p:cNvPr id="33" name="Picture 18" descr="图片796">
            <a:extLst>
              <a:ext uri="{FF2B5EF4-FFF2-40B4-BE49-F238E27FC236}">
                <a16:creationId xmlns:a16="http://schemas.microsoft.com/office/drawing/2014/main" id="{29DEC82C-1C00-4120-95E0-BABF9CE0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134" y="501712"/>
            <a:ext cx="896551" cy="63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35072B0-2848-4542-B2DC-0ABA35F6B66B}"/>
              </a:ext>
            </a:extLst>
          </p:cNvPr>
          <p:cNvCxnSpPr>
            <a:stCxn id="22" idx="0"/>
            <a:endCxn id="32" idx="2"/>
          </p:cNvCxnSpPr>
          <p:nvPr/>
        </p:nvCxnSpPr>
        <p:spPr bwMode="auto">
          <a:xfrm flipV="1">
            <a:off x="3558662" y="1290829"/>
            <a:ext cx="0" cy="1126349"/>
          </a:xfrm>
          <a:prstGeom prst="line">
            <a:avLst/>
          </a:prstGeom>
          <a:ln w="190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553F952-7AF6-4DCF-BFB5-312F2B54AE7E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 bwMode="auto">
          <a:xfrm flipV="1">
            <a:off x="4792063" y="1296308"/>
            <a:ext cx="0" cy="1120871"/>
          </a:xfrm>
          <a:prstGeom prst="line">
            <a:avLst/>
          </a:prstGeom>
          <a:ln w="190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3F5024C-80B5-4A00-98E3-1223F23E11F8}"/>
              </a:ext>
            </a:extLst>
          </p:cNvPr>
          <p:cNvCxnSpPr>
            <a:stCxn id="22" idx="3"/>
            <a:endCxn id="54" idx="1"/>
          </p:cNvCxnSpPr>
          <p:nvPr/>
        </p:nvCxnSpPr>
        <p:spPr bwMode="auto">
          <a:xfrm>
            <a:off x="3862922" y="2705568"/>
            <a:ext cx="624881" cy="1"/>
          </a:xfrm>
          <a:prstGeom prst="line">
            <a:avLst/>
          </a:prstGeom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4144F7E-8DF2-4B7F-9507-47630C276439}"/>
              </a:ext>
            </a:extLst>
          </p:cNvPr>
          <p:cNvCxnSpPr>
            <a:stCxn id="21" idx="2"/>
            <a:endCxn id="2" idx="0"/>
          </p:cNvCxnSpPr>
          <p:nvPr/>
        </p:nvCxnSpPr>
        <p:spPr bwMode="auto">
          <a:xfrm flipH="1">
            <a:off x="2049544" y="3887724"/>
            <a:ext cx="645" cy="1141039"/>
          </a:xfrm>
          <a:prstGeom prst="line">
            <a:avLst/>
          </a:prstGeom>
          <a:ln w="19050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5C13A7BA-4F6F-457A-8D94-73EE8C262AF5}"/>
              </a:ext>
            </a:extLst>
          </p:cNvPr>
          <p:cNvCxnSpPr>
            <a:stCxn id="21" idx="2"/>
            <a:endCxn id="43" idx="0"/>
          </p:cNvCxnSpPr>
          <p:nvPr/>
        </p:nvCxnSpPr>
        <p:spPr bwMode="auto">
          <a:xfrm>
            <a:off x="2050189" y="3887724"/>
            <a:ext cx="4260689" cy="1141038"/>
          </a:xfrm>
          <a:prstGeom prst="line">
            <a:avLst/>
          </a:prstGeom>
          <a:ln w="19050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56FB6940-B1D9-4924-9A0F-A929B1A7F652}"/>
              </a:ext>
            </a:extLst>
          </p:cNvPr>
          <p:cNvCxnSpPr>
            <a:stCxn id="45" idx="2"/>
            <a:endCxn id="2" idx="0"/>
          </p:cNvCxnSpPr>
          <p:nvPr/>
        </p:nvCxnSpPr>
        <p:spPr bwMode="auto">
          <a:xfrm flipH="1">
            <a:off x="2049544" y="3887724"/>
            <a:ext cx="4255576" cy="1141039"/>
          </a:xfrm>
          <a:prstGeom prst="line">
            <a:avLst/>
          </a:prstGeom>
          <a:ln w="19050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EA50C44-4977-4AC3-814D-38C7FB95FBF4}"/>
              </a:ext>
            </a:extLst>
          </p:cNvPr>
          <p:cNvCxnSpPr>
            <a:stCxn id="45" idx="2"/>
            <a:endCxn id="43" idx="0"/>
          </p:cNvCxnSpPr>
          <p:nvPr/>
        </p:nvCxnSpPr>
        <p:spPr bwMode="auto">
          <a:xfrm>
            <a:off x="6305120" y="3887724"/>
            <a:ext cx="5758" cy="1141038"/>
          </a:xfrm>
          <a:prstGeom prst="line">
            <a:avLst/>
          </a:prstGeom>
          <a:ln w="19050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640379F6-9659-4CB0-9A90-260A8E21CFD7}"/>
              </a:ext>
            </a:extLst>
          </p:cNvPr>
          <p:cNvCxnSpPr>
            <a:stCxn id="2" idx="3"/>
            <a:endCxn id="43" idx="1"/>
          </p:cNvCxnSpPr>
          <p:nvPr/>
        </p:nvCxnSpPr>
        <p:spPr bwMode="auto">
          <a:xfrm flipV="1">
            <a:off x="2697616" y="5201104"/>
            <a:ext cx="2965190" cy="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89550DB8-B06E-437A-ADAA-307E21610945}"/>
              </a:ext>
            </a:extLst>
          </p:cNvPr>
          <p:cNvSpPr txBox="1"/>
          <p:nvPr/>
        </p:nvSpPr>
        <p:spPr>
          <a:xfrm>
            <a:off x="3513340" y="37596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大二层组网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517DBA1-E089-4398-9EA0-CBA46D11C4CA}"/>
              </a:ext>
            </a:extLst>
          </p:cNvPr>
          <p:cNvSpPr txBox="1"/>
          <p:nvPr/>
        </p:nvSpPr>
        <p:spPr>
          <a:xfrm>
            <a:off x="3531482" y="52068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大二层组网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A97E347-978B-40AF-9634-64777EF8EF72}"/>
              </a:ext>
            </a:extLst>
          </p:cNvPr>
          <p:cNvSpPr txBox="1"/>
          <p:nvPr/>
        </p:nvSpPr>
        <p:spPr>
          <a:xfrm>
            <a:off x="736488" y="136666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生产站点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88DE2B9-4625-4013-A212-529607C9F28C}"/>
              </a:ext>
            </a:extLst>
          </p:cNvPr>
          <p:cNvSpPr txBox="1"/>
          <p:nvPr/>
        </p:nvSpPr>
        <p:spPr>
          <a:xfrm>
            <a:off x="6702372" y="135625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容灾站点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97979E3-D5FA-405A-9253-6056A7010B4F}"/>
              </a:ext>
            </a:extLst>
          </p:cNvPr>
          <p:cNvSpPr/>
          <p:nvPr/>
        </p:nvSpPr>
        <p:spPr bwMode="auto">
          <a:xfrm>
            <a:off x="590972" y="1356253"/>
            <a:ext cx="7270900" cy="435710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D8A033F7-24B8-40FE-9B0E-B6FBF4B63DF3}"/>
              </a:ext>
            </a:extLst>
          </p:cNvPr>
          <p:cNvCxnSpPr>
            <a:cxnSpLocks/>
          </p:cNvCxnSpPr>
          <p:nvPr/>
        </p:nvCxnSpPr>
        <p:spPr bwMode="auto">
          <a:xfrm>
            <a:off x="8017294" y="5028763"/>
            <a:ext cx="550370" cy="8789"/>
          </a:xfrm>
          <a:prstGeom prst="line">
            <a:avLst/>
          </a:prstGeom>
          <a:ln w="19050" cap="flat" cmpd="sng" algn="ctr">
            <a:solidFill>
              <a:srgbClr val="006699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6E57C3FD-FEAE-456C-B267-641752C9F93D}"/>
              </a:ext>
            </a:extLst>
          </p:cNvPr>
          <p:cNvCxnSpPr>
            <a:cxnSpLocks/>
          </p:cNvCxnSpPr>
          <p:nvPr/>
        </p:nvCxnSpPr>
        <p:spPr bwMode="auto">
          <a:xfrm>
            <a:off x="8017294" y="5278076"/>
            <a:ext cx="564732" cy="0"/>
          </a:xfrm>
          <a:prstGeom prst="line">
            <a:avLst/>
          </a:prstGeom>
          <a:ln w="19050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C96BE4F0-F114-4760-B174-5F0F1D5CB8A4}"/>
              </a:ext>
            </a:extLst>
          </p:cNvPr>
          <p:cNvCxnSpPr>
            <a:cxnSpLocks/>
          </p:cNvCxnSpPr>
          <p:nvPr/>
        </p:nvCxnSpPr>
        <p:spPr bwMode="auto">
          <a:xfrm>
            <a:off x="8017294" y="5592289"/>
            <a:ext cx="564732" cy="1377"/>
          </a:xfrm>
          <a:prstGeom prst="line">
            <a:avLst/>
          </a:prstGeom>
          <a:ln w="1905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7AE4D230-29F7-47B5-A69F-83AC994B6D20}"/>
              </a:ext>
            </a:extLst>
          </p:cNvPr>
          <p:cNvCxnSpPr>
            <a:cxnSpLocks/>
          </p:cNvCxnSpPr>
          <p:nvPr/>
        </p:nvCxnSpPr>
        <p:spPr bwMode="auto">
          <a:xfrm flipV="1">
            <a:off x="8017294" y="5804634"/>
            <a:ext cx="564732" cy="2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7914861F-BB22-4053-BD53-FB864A4357AA}"/>
              </a:ext>
            </a:extLst>
          </p:cNvPr>
          <p:cNvSpPr txBox="1"/>
          <p:nvPr/>
        </p:nvSpPr>
        <p:spPr>
          <a:xfrm>
            <a:off x="8575183" y="487487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存储平面通道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92C7D33-6B7E-4E14-893C-5D09920A0604}"/>
              </a:ext>
            </a:extLst>
          </p:cNvPr>
          <p:cNvSpPr txBox="1"/>
          <p:nvPr/>
        </p:nvSpPr>
        <p:spPr>
          <a:xfrm>
            <a:off x="8575183" y="513339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管理通道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3AF9D41-DB4F-47AC-A671-1AAF7A5F9FA6}"/>
              </a:ext>
            </a:extLst>
          </p:cNvPr>
          <p:cNvSpPr txBox="1"/>
          <p:nvPr/>
        </p:nvSpPr>
        <p:spPr>
          <a:xfrm>
            <a:off x="8575183" y="543196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对外业务接入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F2F60D91-649F-408F-9E09-7484C20021F5}"/>
              </a:ext>
            </a:extLst>
          </p:cNvPr>
          <p:cNvSpPr txBox="1"/>
          <p:nvPr/>
        </p:nvSpPr>
        <p:spPr>
          <a:xfrm>
            <a:off x="8575183" y="571336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双活镜像通道</a:t>
            </a:r>
          </a:p>
        </p:txBody>
      </p:sp>
      <p:sp>
        <p:nvSpPr>
          <p:cNvPr id="59" name="箭头: V 形 58">
            <a:extLst>
              <a:ext uri="{FF2B5EF4-FFF2-40B4-BE49-F238E27FC236}">
                <a16:creationId xmlns:a16="http://schemas.microsoft.com/office/drawing/2014/main" id="{C0BD35DC-0AAA-48C9-99F7-925B8904166A}"/>
              </a:ext>
            </a:extLst>
          </p:cNvPr>
          <p:cNvSpPr/>
          <p:nvPr/>
        </p:nvSpPr>
        <p:spPr>
          <a:xfrm>
            <a:off x="4686164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60" name="箭头: V 形 59">
            <a:extLst>
              <a:ext uri="{FF2B5EF4-FFF2-40B4-BE49-F238E27FC236}">
                <a16:creationId xmlns:a16="http://schemas.microsoft.com/office/drawing/2014/main" id="{CE0ED047-B417-4079-8341-E73E67D688F5}"/>
              </a:ext>
            </a:extLst>
          </p:cNvPr>
          <p:cNvSpPr/>
          <p:nvPr/>
        </p:nvSpPr>
        <p:spPr>
          <a:xfrm>
            <a:off x="6059225" y="24223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61" name="箭头: V 形 60">
            <a:extLst>
              <a:ext uri="{FF2B5EF4-FFF2-40B4-BE49-F238E27FC236}">
                <a16:creationId xmlns:a16="http://schemas.microsoft.com/office/drawing/2014/main" id="{84F95AD0-9A56-49D0-A8DD-E246857CB4C8}"/>
              </a:ext>
            </a:extLst>
          </p:cNvPr>
          <p:cNvSpPr/>
          <p:nvPr/>
        </p:nvSpPr>
        <p:spPr>
          <a:xfrm>
            <a:off x="7580429" y="24223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基础设施</a:t>
            </a:r>
          </a:p>
        </p:txBody>
      </p:sp>
      <p:sp>
        <p:nvSpPr>
          <p:cNvPr id="63" name="箭头: V 形 62">
            <a:extLst>
              <a:ext uri="{FF2B5EF4-FFF2-40B4-BE49-F238E27FC236}">
                <a16:creationId xmlns:a16="http://schemas.microsoft.com/office/drawing/2014/main" id="{852646EA-8964-4533-B6C9-62AFA00507FC}"/>
              </a:ext>
            </a:extLst>
          </p:cNvPr>
          <p:cNvSpPr/>
          <p:nvPr/>
        </p:nvSpPr>
        <p:spPr>
          <a:xfrm>
            <a:off x="8952029" y="24223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65" name="箭头: V 形 64">
            <a:extLst>
              <a:ext uri="{FF2B5EF4-FFF2-40B4-BE49-F238E27FC236}">
                <a16:creationId xmlns:a16="http://schemas.microsoft.com/office/drawing/2014/main" id="{7368CF38-C0BF-4FD3-9BFF-640C854072B5}"/>
              </a:ext>
            </a:extLst>
          </p:cNvPr>
          <p:cNvSpPr/>
          <p:nvPr/>
        </p:nvSpPr>
        <p:spPr>
          <a:xfrm>
            <a:off x="10616993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45902888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554997F-752B-463E-8D3C-9B5574327013}"/>
              </a:ext>
            </a:extLst>
          </p:cNvPr>
          <p:cNvSpPr txBox="1">
            <a:spLocks/>
          </p:cNvSpPr>
          <p:nvPr/>
        </p:nvSpPr>
        <p:spPr bwMode="auto">
          <a:xfrm>
            <a:off x="-3007" y="64908"/>
            <a:ext cx="3538238" cy="692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9189" rIns="78364" bIns="39189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990000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5pPr>
            <a:lvl6pPr marL="469544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39088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40863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78179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3600" dirty="0">
                <a:latin typeface="黑体" panose="02010609060101010101" pitchFamily="49" charset="-122"/>
              </a:rPr>
              <a:t>安全解决方案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BAE5BE-BF33-4D0E-B4B3-621834D5A9E8}"/>
              </a:ext>
            </a:extLst>
          </p:cNvPr>
          <p:cNvSpPr txBox="1"/>
          <p:nvPr/>
        </p:nvSpPr>
        <p:spPr>
          <a:xfrm>
            <a:off x="8671247" y="1438327"/>
            <a:ext cx="2722437" cy="364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数据存储安全</a:t>
            </a:r>
            <a:endParaRPr lang="en-US" altLang="zh-CN" sz="2000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隔离用户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16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载体冗余</a:t>
            </a:r>
            <a:endParaRPr lang="en-US" altLang="zh-CN" sz="160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虚拟机隔离</a:t>
            </a:r>
            <a:endParaRPr lang="en-US" altLang="zh-CN" sz="2000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同一物理机上不同虚拟机资源隔离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网络传输安全</a:t>
            </a:r>
            <a:endParaRPr lang="en-US" altLang="zh-CN" sz="2000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平面隔离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增加网络</a:t>
            </a:r>
            <a:r>
              <a:rPr lang="zh-CN" altLang="en-US" sz="16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安全设备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A56816E-2C5C-427F-B7CA-2ECDE135A45C}"/>
              </a:ext>
            </a:extLst>
          </p:cNvPr>
          <p:cNvSpPr/>
          <p:nvPr/>
        </p:nvSpPr>
        <p:spPr bwMode="auto">
          <a:xfrm>
            <a:off x="8373910" y="1403526"/>
            <a:ext cx="3247455" cy="3836792"/>
          </a:xfrm>
          <a:prstGeom prst="roundRect">
            <a:avLst>
              <a:gd name="adj" fmla="val 5082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defTabSz="914126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latin typeface="Arial" charset="0"/>
            </a:endParaRPr>
          </a:p>
        </p:txBody>
      </p:sp>
      <p:pic>
        <p:nvPicPr>
          <p:cNvPr id="9" name="Picture 470" descr="图片630">
            <a:extLst>
              <a:ext uri="{FF2B5EF4-FFF2-40B4-BE49-F238E27FC236}">
                <a16:creationId xmlns:a16="http://schemas.microsoft.com/office/drawing/2014/main" id="{6403251F-544E-429F-AEFC-B8C8CF7AC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201" y="3935220"/>
            <a:ext cx="518791" cy="54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60" descr="图片239">
            <a:extLst>
              <a:ext uri="{FF2B5EF4-FFF2-40B4-BE49-F238E27FC236}">
                <a16:creationId xmlns:a16="http://schemas.microsoft.com/office/drawing/2014/main" id="{9AD4C73D-0D9F-4938-945E-A5BE75AC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73" y="3968708"/>
            <a:ext cx="521271" cy="54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61" descr="图片240">
            <a:extLst>
              <a:ext uri="{FF2B5EF4-FFF2-40B4-BE49-F238E27FC236}">
                <a16:creationId xmlns:a16="http://schemas.microsoft.com/office/drawing/2014/main" id="{2864AD46-EDB3-4C43-9355-45A859CB6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302" y="3948856"/>
            <a:ext cx="521271" cy="54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427" descr="图片23">
            <a:extLst>
              <a:ext uri="{FF2B5EF4-FFF2-40B4-BE49-F238E27FC236}">
                <a16:creationId xmlns:a16="http://schemas.microsoft.com/office/drawing/2014/main" id="{4EBE2E0F-CBB5-4D34-A8FC-43FB6E587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91" y="3848556"/>
            <a:ext cx="955205" cy="37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427" descr="图片23">
            <a:extLst>
              <a:ext uri="{FF2B5EF4-FFF2-40B4-BE49-F238E27FC236}">
                <a16:creationId xmlns:a16="http://schemas.microsoft.com/office/drawing/2014/main" id="{E50E9C3A-B33A-41A6-A0C3-D4B3ABF1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91" y="4294962"/>
            <a:ext cx="955205" cy="37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63" descr="图片154">
            <a:extLst>
              <a:ext uri="{FF2B5EF4-FFF2-40B4-BE49-F238E27FC236}">
                <a16:creationId xmlns:a16="http://schemas.microsoft.com/office/drawing/2014/main" id="{54E92E81-9F99-4F59-9CE5-DB1DB7F3C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92" y="3964263"/>
            <a:ext cx="594217" cy="69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63" descr="图片154">
            <a:extLst>
              <a:ext uri="{FF2B5EF4-FFF2-40B4-BE49-F238E27FC236}">
                <a16:creationId xmlns:a16="http://schemas.microsoft.com/office/drawing/2014/main" id="{66FC86CE-4C77-4CCF-AE17-24CBD565E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13" y="3952537"/>
            <a:ext cx="594218" cy="69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A640D24C-D160-48C4-9497-4441D6D463D6}"/>
              </a:ext>
            </a:extLst>
          </p:cNvPr>
          <p:cNvSpPr/>
          <p:nvPr/>
        </p:nvSpPr>
        <p:spPr bwMode="auto">
          <a:xfrm>
            <a:off x="5588358" y="3743089"/>
            <a:ext cx="1776764" cy="14048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EFD666B-1E12-4A1B-B3A2-0FE7CA2569B2}"/>
              </a:ext>
            </a:extLst>
          </p:cNvPr>
          <p:cNvSpPr/>
          <p:nvPr/>
        </p:nvSpPr>
        <p:spPr bwMode="auto">
          <a:xfrm>
            <a:off x="4168220" y="3736287"/>
            <a:ext cx="1345076" cy="14048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DF792FC-3DCA-46E3-B878-CE167892713C}"/>
              </a:ext>
            </a:extLst>
          </p:cNvPr>
          <p:cNvSpPr/>
          <p:nvPr/>
        </p:nvSpPr>
        <p:spPr bwMode="auto">
          <a:xfrm>
            <a:off x="1326098" y="3735031"/>
            <a:ext cx="2767059" cy="140485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53D84F0-E5C4-43D9-8DB1-21DBEEC9737B}"/>
              </a:ext>
            </a:extLst>
          </p:cNvPr>
          <p:cNvSpPr/>
          <p:nvPr/>
        </p:nvSpPr>
        <p:spPr bwMode="auto">
          <a:xfrm>
            <a:off x="1193403" y="1403525"/>
            <a:ext cx="6432401" cy="3836792"/>
          </a:xfrm>
          <a:prstGeom prst="roundRect">
            <a:avLst>
              <a:gd name="adj" fmla="val 5305"/>
            </a:avLst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C2A9739-AD2B-4560-BE90-FB08DB07FE9B}"/>
              </a:ext>
            </a:extLst>
          </p:cNvPr>
          <p:cNvSpPr/>
          <p:nvPr/>
        </p:nvSpPr>
        <p:spPr bwMode="auto">
          <a:xfrm>
            <a:off x="4168220" y="2511951"/>
            <a:ext cx="1345076" cy="83827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D9BB69-4A12-47DB-928F-825B8D6ED15B}"/>
              </a:ext>
            </a:extLst>
          </p:cNvPr>
          <p:cNvSpPr txBox="1"/>
          <p:nvPr/>
        </p:nvSpPr>
        <p:spPr>
          <a:xfrm>
            <a:off x="1411894" y="46569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安全设备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8EBAE6D-297C-4F50-B8D9-3CF34F95337E}"/>
              </a:ext>
            </a:extLst>
          </p:cNvPr>
          <p:cNvSpPr txBox="1"/>
          <p:nvPr/>
        </p:nvSpPr>
        <p:spPr>
          <a:xfrm>
            <a:off x="2745695" y="46781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网络设备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054A81-3032-4BEB-84DF-1F7388CC8F29}"/>
              </a:ext>
            </a:extLst>
          </p:cNvPr>
          <p:cNvSpPr txBox="1"/>
          <p:nvPr/>
        </p:nvSpPr>
        <p:spPr>
          <a:xfrm>
            <a:off x="4374718" y="46861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计算设备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8449167-EC7C-4680-A0AE-8EE5287CA846}"/>
              </a:ext>
            </a:extLst>
          </p:cNvPr>
          <p:cNvSpPr txBox="1"/>
          <p:nvPr/>
        </p:nvSpPr>
        <p:spPr>
          <a:xfrm>
            <a:off x="5974038" y="46851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存储设备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D69F7EB-A77D-4700-86B6-E39B3B49F203}"/>
              </a:ext>
            </a:extLst>
          </p:cNvPr>
          <p:cNvSpPr/>
          <p:nvPr/>
        </p:nvSpPr>
        <p:spPr bwMode="auto">
          <a:xfrm>
            <a:off x="4270810" y="2627661"/>
            <a:ext cx="517846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159B320-7E1D-4407-ACA0-71C84CE4E8B9}"/>
              </a:ext>
            </a:extLst>
          </p:cNvPr>
          <p:cNvSpPr/>
          <p:nvPr/>
        </p:nvSpPr>
        <p:spPr bwMode="auto">
          <a:xfrm>
            <a:off x="4890516" y="2629090"/>
            <a:ext cx="517846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E8E6772-0CC0-4651-806C-5892D11A5219}"/>
              </a:ext>
            </a:extLst>
          </p:cNvPr>
          <p:cNvSpPr/>
          <p:nvPr/>
        </p:nvSpPr>
        <p:spPr bwMode="auto">
          <a:xfrm>
            <a:off x="4270810" y="2961766"/>
            <a:ext cx="517846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D1D2FD2-D291-4F6D-A496-C8D733C38F88}"/>
              </a:ext>
            </a:extLst>
          </p:cNvPr>
          <p:cNvSpPr/>
          <p:nvPr/>
        </p:nvSpPr>
        <p:spPr bwMode="auto">
          <a:xfrm>
            <a:off x="4890516" y="2973305"/>
            <a:ext cx="517846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VM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EBE68655-2121-4DBE-9A50-C30BBF0E092C}"/>
              </a:ext>
            </a:extLst>
          </p:cNvPr>
          <p:cNvSpPr/>
          <p:nvPr/>
        </p:nvSpPr>
        <p:spPr bwMode="auto">
          <a:xfrm rot="10800000">
            <a:off x="4356391" y="3419749"/>
            <a:ext cx="1051971" cy="200141"/>
          </a:xfrm>
          <a:prstGeom prst="triangl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F8C5CC-5219-4017-AFD9-C0F8EB42DF35}"/>
              </a:ext>
            </a:extLst>
          </p:cNvPr>
          <p:cNvSpPr/>
          <p:nvPr/>
        </p:nvSpPr>
        <p:spPr bwMode="auto">
          <a:xfrm>
            <a:off x="5946064" y="2483645"/>
            <a:ext cx="1615817" cy="432048"/>
          </a:xfrm>
          <a:prstGeom prst="roundRect">
            <a:avLst/>
          </a:prstGeom>
          <a:solidFill>
            <a:srgbClr val="D1E3EB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数据存储安全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2F1E49B-1F5C-46DF-88DC-726C79BFBA28}"/>
              </a:ext>
            </a:extLst>
          </p:cNvPr>
          <p:cNvSpPr/>
          <p:nvPr/>
        </p:nvSpPr>
        <p:spPr bwMode="auto">
          <a:xfrm>
            <a:off x="1326099" y="2476837"/>
            <a:ext cx="1615817" cy="432048"/>
          </a:xfrm>
          <a:prstGeom prst="roundRect">
            <a:avLst/>
          </a:prstGeom>
          <a:solidFill>
            <a:srgbClr val="D1E3EB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网络传输安全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ABE5DCB-6A51-47D8-B2DE-FD5D43F5D243}"/>
              </a:ext>
            </a:extLst>
          </p:cNvPr>
          <p:cNvSpPr/>
          <p:nvPr/>
        </p:nvSpPr>
        <p:spPr bwMode="auto">
          <a:xfrm>
            <a:off x="3721825" y="1660988"/>
            <a:ext cx="1458772" cy="432048"/>
          </a:xfrm>
          <a:prstGeom prst="roundRect">
            <a:avLst/>
          </a:prstGeom>
          <a:solidFill>
            <a:srgbClr val="D1E3EB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虚拟机隔离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E626191-752C-4AB8-9B07-FB582FFF043A}"/>
              </a:ext>
            </a:extLst>
          </p:cNvPr>
          <p:cNvCxnSpPr>
            <a:stCxn id="35" idx="2"/>
          </p:cNvCxnSpPr>
          <p:nvPr/>
        </p:nvCxnSpPr>
        <p:spPr bwMode="auto">
          <a:xfrm flipH="1">
            <a:off x="2129755" y="2908885"/>
            <a:ext cx="4253" cy="83420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F5E891E-1F59-414D-AD4F-2CA2CAF1E19C}"/>
              </a:ext>
            </a:extLst>
          </p:cNvPr>
          <p:cNvCxnSpPr/>
          <p:nvPr/>
        </p:nvCxnSpPr>
        <p:spPr bwMode="auto">
          <a:xfrm flipH="1">
            <a:off x="7136678" y="2922033"/>
            <a:ext cx="4253" cy="834204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11B17B1-0C95-49D8-9BEC-ADE941B0C671}"/>
              </a:ext>
            </a:extLst>
          </p:cNvPr>
          <p:cNvCxnSpPr>
            <a:cxnSpLocks/>
          </p:cNvCxnSpPr>
          <p:nvPr/>
        </p:nvCxnSpPr>
        <p:spPr bwMode="auto">
          <a:xfrm flipH="1">
            <a:off x="4123877" y="2096885"/>
            <a:ext cx="1" cy="1638146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F8FC68A-7E38-4694-9F77-4F1D63560B13}"/>
              </a:ext>
            </a:extLst>
          </p:cNvPr>
          <p:cNvCxnSpPr>
            <a:cxnSpLocks/>
          </p:cNvCxnSpPr>
          <p:nvPr/>
        </p:nvCxnSpPr>
        <p:spPr bwMode="auto">
          <a:xfrm>
            <a:off x="4123877" y="3735031"/>
            <a:ext cx="104832" cy="11352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18" descr="图片796">
            <a:extLst>
              <a:ext uri="{FF2B5EF4-FFF2-40B4-BE49-F238E27FC236}">
                <a16:creationId xmlns:a16="http://schemas.microsoft.com/office/drawing/2014/main" id="{3D1B92C1-9C18-42C6-9112-54EDAFE0C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" y="3935108"/>
            <a:ext cx="896551" cy="63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4DC0FD4A-912D-404C-8C42-617BB03E534A}"/>
              </a:ext>
            </a:extLst>
          </p:cNvPr>
          <p:cNvSpPr txBox="1"/>
          <p:nvPr/>
        </p:nvSpPr>
        <p:spPr>
          <a:xfrm>
            <a:off x="177171" y="404355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endParaRPr lang="zh-CN" altLang="en-US" dirty="0"/>
          </a:p>
        </p:txBody>
      </p:sp>
      <p:sp>
        <p:nvSpPr>
          <p:cNvPr id="46" name="箭头: 左右 45">
            <a:extLst>
              <a:ext uri="{FF2B5EF4-FFF2-40B4-BE49-F238E27FC236}">
                <a16:creationId xmlns:a16="http://schemas.microsoft.com/office/drawing/2014/main" id="{D080DA33-36D3-4BE3-B651-745EE3B4868E}"/>
              </a:ext>
            </a:extLst>
          </p:cNvPr>
          <p:cNvSpPr/>
          <p:nvPr/>
        </p:nvSpPr>
        <p:spPr bwMode="auto">
          <a:xfrm>
            <a:off x="1116644" y="4107956"/>
            <a:ext cx="436415" cy="25141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8" name="箭头: V 形 37">
            <a:extLst>
              <a:ext uri="{FF2B5EF4-FFF2-40B4-BE49-F238E27FC236}">
                <a16:creationId xmlns:a16="http://schemas.microsoft.com/office/drawing/2014/main" id="{A4C3DDFB-4777-48BC-80A0-DE70E52ACEF6}"/>
              </a:ext>
            </a:extLst>
          </p:cNvPr>
          <p:cNvSpPr/>
          <p:nvPr/>
        </p:nvSpPr>
        <p:spPr>
          <a:xfrm>
            <a:off x="4686164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41" name="箭头: V 形 40">
            <a:extLst>
              <a:ext uri="{FF2B5EF4-FFF2-40B4-BE49-F238E27FC236}">
                <a16:creationId xmlns:a16="http://schemas.microsoft.com/office/drawing/2014/main" id="{2C312ABB-77D1-4055-8C45-0D569E748444}"/>
              </a:ext>
            </a:extLst>
          </p:cNvPr>
          <p:cNvSpPr/>
          <p:nvPr/>
        </p:nvSpPr>
        <p:spPr>
          <a:xfrm>
            <a:off x="6059225" y="24223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43" name="箭头: V 形 42">
            <a:extLst>
              <a:ext uri="{FF2B5EF4-FFF2-40B4-BE49-F238E27FC236}">
                <a16:creationId xmlns:a16="http://schemas.microsoft.com/office/drawing/2014/main" id="{73F95C54-7797-4DBC-86A2-A5857CC2A634}"/>
              </a:ext>
            </a:extLst>
          </p:cNvPr>
          <p:cNvSpPr/>
          <p:nvPr/>
        </p:nvSpPr>
        <p:spPr>
          <a:xfrm>
            <a:off x="7580429" y="24223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基础设施</a:t>
            </a:r>
          </a:p>
        </p:txBody>
      </p:sp>
      <p:sp>
        <p:nvSpPr>
          <p:cNvPr id="47" name="箭头: V 形 46">
            <a:extLst>
              <a:ext uri="{FF2B5EF4-FFF2-40B4-BE49-F238E27FC236}">
                <a16:creationId xmlns:a16="http://schemas.microsoft.com/office/drawing/2014/main" id="{A6B5CA23-63EA-4CE9-B550-B8C426EC8D1A}"/>
              </a:ext>
            </a:extLst>
          </p:cNvPr>
          <p:cNvSpPr/>
          <p:nvPr/>
        </p:nvSpPr>
        <p:spPr>
          <a:xfrm>
            <a:off x="8952029" y="24223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48" name="箭头: V 形 47">
            <a:extLst>
              <a:ext uri="{FF2B5EF4-FFF2-40B4-BE49-F238E27FC236}">
                <a16:creationId xmlns:a16="http://schemas.microsoft.com/office/drawing/2014/main" id="{E9A9B802-224C-45AC-87AA-FECAD1637D95}"/>
              </a:ext>
            </a:extLst>
          </p:cNvPr>
          <p:cNvSpPr/>
          <p:nvPr/>
        </p:nvSpPr>
        <p:spPr>
          <a:xfrm>
            <a:off x="10616993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428053161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9F33D-2956-47D6-901B-8A1759F3DB8F}"/>
              </a:ext>
            </a:extLst>
          </p:cNvPr>
          <p:cNvSpPr txBox="1">
            <a:spLocks/>
          </p:cNvSpPr>
          <p:nvPr/>
        </p:nvSpPr>
        <p:spPr>
          <a:xfrm>
            <a:off x="297437" y="87378"/>
            <a:ext cx="1993448" cy="6382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5pPr>
            <a:lvl6pPr marL="469544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39088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40863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78179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kern="0" dirty="0"/>
              <a:t>设备选型</a:t>
            </a:r>
            <a:endParaRPr lang="en-US" altLang="zh-CN" kern="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8E370C-4FB2-4EF5-9345-8E1BE8A8C91C}"/>
              </a:ext>
            </a:extLst>
          </p:cNvPr>
          <p:cNvSpPr txBox="1"/>
          <p:nvPr/>
        </p:nvSpPr>
        <p:spPr>
          <a:xfrm>
            <a:off x="3783965" y="931957"/>
            <a:ext cx="1424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控制节点：</a:t>
            </a:r>
            <a:endParaRPr lang="en-US" altLang="zh-CN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/>
              <a:t>RH2288V3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95E476-FAFB-441F-8A35-6E7FD5A74FA0}"/>
              </a:ext>
            </a:extLst>
          </p:cNvPr>
          <p:cNvSpPr/>
          <p:nvPr/>
        </p:nvSpPr>
        <p:spPr>
          <a:xfrm>
            <a:off x="5178474" y="931955"/>
            <a:ext cx="2195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计算节点：</a:t>
            </a:r>
            <a:endParaRPr lang="en-US" altLang="zh-CN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/>
              <a:t>CH121V3+CH242V3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96C56D-E37D-4AAC-9A47-1FB03418D4F2}"/>
              </a:ext>
            </a:extLst>
          </p:cNvPr>
          <p:cNvSpPr/>
          <p:nvPr/>
        </p:nvSpPr>
        <p:spPr>
          <a:xfrm>
            <a:off x="774999" y="931958"/>
            <a:ext cx="1535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核心交换机：</a:t>
            </a:r>
            <a:endParaRPr lang="en-US" altLang="zh-CN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/>
              <a:t>CH12800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D6B292-E3C6-43E5-8C6A-C1AF2C86D10E}"/>
              </a:ext>
            </a:extLst>
          </p:cNvPr>
          <p:cNvSpPr/>
          <p:nvPr/>
        </p:nvSpPr>
        <p:spPr>
          <a:xfrm>
            <a:off x="7294662" y="934643"/>
            <a:ext cx="1679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存储设备：</a:t>
            </a:r>
            <a:endParaRPr lang="en-US" altLang="zh-CN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/>
              <a:t>OceanStore</a:t>
            </a:r>
            <a:r>
              <a:rPr lang="en-US" altLang="zh-CN" dirty="0"/>
              <a:t> V3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6626F3-B777-4706-AB30-2A7FBD154582}"/>
              </a:ext>
            </a:extLst>
          </p:cNvPr>
          <p:cNvSpPr/>
          <p:nvPr/>
        </p:nvSpPr>
        <p:spPr>
          <a:xfrm>
            <a:off x="2295970" y="931958"/>
            <a:ext cx="1535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汇聚交换机：</a:t>
            </a:r>
            <a:endParaRPr lang="en-US" altLang="zh-CN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/>
              <a:t>CH6800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73FE61-16DF-4020-A9AD-A9531434D0DB}"/>
              </a:ext>
            </a:extLst>
          </p:cNvPr>
          <p:cNvSpPr/>
          <p:nvPr/>
        </p:nvSpPr>
        <p:spPr bwMode="auto">
          <a:xfrm>
            <a:off x="658122" y="877446"/>
            <a:ext cx="8362736" cy="755347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FA585E-059C-45DD-A4D8-2FD19161F62A}"/>
              </a:ext>
            </a:extLst>
          </p:cNvPr>
          <p:cNvSpPr txBox="1"/>
          <p:nvPr/>
        </p:nvSpPr>
        <p:spPr>
          <a:xfrm>
            <a:off x="9257164" y="2332225"/>
            <a:ext cx="18136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方案亮点：</a:t>
            </a:r>
            <a:endParaRPr lang="en-US" altLang="zh-CN" sz="2400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统一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存储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高可</a:t>
            </a:r>
            <a:r>
              <a:rPr lang="zh-CN" altLang="en-US" sz="2000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扩展</a:t>
            </a:r>
            <a:endParaRPr lang="en-US" altLang="zh-CN" sz="2000" dirty="0">
              <a:solidFill>
                <a:srgbClr val="99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sz="2000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性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易用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2B1DCF3-BD89-4C14-A568-3C5ABAAE5716}"/>
              </a:ext>
            </a:extLst>
          </p:cNvPr>
          <p:cNvSpPr/>
          <p:nvPr/>
        </p:nvSpPr>
        <p:spPr bwMode="auto">
          <a:xfrm>
            <a:off x="8831831" y="2131721"/>
            <a:ext cx="2637510" cy="2970494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D56363-4118-4CC2-AEF5-8539696D1AAB}"/>
              </a:ext>
            </a:extLst>
          </p:cNvPr>
          <p:cNvSpPr txBox="1"/>
          <p:nvPr/>
        </p:nvSpPr>
        <p:spPr>
          <a:xfrm>
            <a:off x="6637230" y="7315968"/>
            <a:ext cx="32901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客户价值：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实现异构数据统一存储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针对未来发展弹性伸缩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单点故障不影响业务进行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90AA73-9B13-46CD-8E83-7ACD036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43" y="1936354"/>
            <a:ext cx="3117349" cy="33372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F37638-AFA5-4A63-8043-067575BF8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940" y="3262456"/>
            <a:ext cx="2460764" cy="9264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0AF879-4AF1-4C79-B6F9-C7B97A15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127" y="4631655"/>
            <a:ext cx="3117349" cy="6038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644E8A-1ACA-4F4A-9967-CE5CBBBDB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490" y="2080625"/>
            <a:ext cx="3056932" cy="739038"/>
          </a:xfrm>
          <a:prstGeom prst="rect">
            <a:avLst/>
          </a:prstGeom>
        </p:spPr>
      </p:pic>
      <p:sp>
        <p:nvSpPr>
          <p:cNvPr id="17" name="箭头: V 形 16">
            <a:extLst>
              <a:ext uri="{FF2B5EF4-FFF2-40B4-BE49-F238E27FC236}">
                <a16:creationId xmlns:a16="http://schemas.microsoft.com/office/drawing/2014/main" id="{B35B3D43-7EF7-45B8-88EC-FBAF0DAF6072}"/>
              </a:ext>
            </a:extLst>
          </p:cNvPr>
          <p:cNvSpPr/>
          <p:nvPr/>
        </p:nvSpPr>
        <p:spPr>
          <a:xfrm>
            <a:off x="4686164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085A935C-06D4-4AD9-AD2D-7D237192F00A}"/>
              </a:ext>
            </a:extLst>
          </p:cNvPr>
          <p:cNvSpPr/>
          <p:nvPr/>
        </p:nvSpPr>
        <p:spPr>
          <a:xfrm>
            <a:off x="6059225" y="24223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20" name="箭头: V 形 19">
            <a:extLst>
              <a:ext uri="{FF2B5EF4-FFF2-40B4-BE49-F238E27FC236}">
                <a16:creationId xmlns:a16="http://schemas.microsoft.com/office/drawing/2014/main" id="{218245BD-43AB-454B-88DF-CEDEA347B474}"/>
              </a:ext>
            </a:extLst>
          </p:cNvPr>
          <p:cNvSpPr/>
          <p:nvPr/>
        </p:nvSpPr>
        <p:spPr>
          <a:xfrm>
            <a:off x="7580429" y="24223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基础设施</a:t>
            </a: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013AC9DE-61E7-4DC9-B182-9567F40D7FEF}"/>
              </a:ext>
            </a:extLst>
          </p:cNvPr>
          <p:cNvSpPr/>
          <p:nvPr/>
        </p:nvSpPr>
        <p:spPr>
          <a:xfrm>
            <a:off x="8952029" y="24223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22" name="箭头: V 形 21">
            <a:extLst>
              <a:ext uri="{FF2B5EF4-FFF2-40B4-BE49-F238E27FC236}">
                <a16:creationId xmlns:a16="http://schemas.microsoft.com/office/drawing/2014/main" id="{3780D4A6-1303-4FF7-A9F3-1F02861276F1}"/>
              </a:ext>
            </a:extLst>
          </p:cNvPr>
          <p:cNvSpPr/>
          <p:nvPr/>
        </p:nvSpPr>
        <p:spPr>
          <a:xfrm>
            <a:off x="10616993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2866200323"/>
      </p:ext>
    </p:extLst>
  </p:cSld>
  <p:clrMapOvr>
    <a:masterClrMapping/>
  </p:clrMapOvr>
  <p:transition advClick="0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768995" y="449301"/>
            <a:ext cx="10179584" cy="871537"/>
          </a:xfrm>
        </p:spPr>
        <p:txBody>
          <a:bodyPr/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785219" y="1340768"/>
            <a:ext cx="6756383" cy="646112"/>
            <a:chOff x="2808763" y="1702768"/>
            <a:chExt cx="6756383" cy="646112"/>
          </a:xfrm>
        </p:grpSpPr>
        <p:sp>
          <p:nvSpPr>
            <p:cNvPr id="25" name="Freeform 11"/>
            <p:cNvSpPr>
              <a:spLocks/>
            </p:cNvSpPr>
            <p:nvPr/>
          </p:nvSpPr>
          <p:spPr bwMode="gray">
            <a:xfrm>
              <a:off x="3510372" y="1750379"/>
              <a:ext cx="6054774" cy="568132"/>
            </a:xfrm>
            <a:custGeom>
              <a:avLst/>
              <a:gdLst>
                <a:gd name="T0" fmla="*/ 0 w 2856"/>
                <a:gd name="T1" fmla="*/ 2147483647 h 358"/>
                <a:gd name="T2" fmla="*/ 0 w 2856"/>
                <a:gd name="T3" fmla="*/ 2147483647 h 358"/>
                <a:gd name="T4" fmla="*/ 2147483647 w 2856"/>
                <a:gd name="T5" fmla="*/ 2147483647 h 358"/>
                <a:gd name="T6" fmla="*/ 2147483647 w 2856"/>
                <a:gd name="T7" fmla="*/ 2147483647 h 358"/>
                <a:gd name="T8" fmla="*/ 2147483647 w 2856"/>
                <a:gd name="T9" fmla="*/ 0 h 358"/>
                <a:gd name="T10" fmla="*/ 0 w 2856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56"/>
                <a:gd name="T19" fmla="*/ 0 h 358"/>
                <a:gd name="T20" fmla="*/ 2856 w 2856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gray">
            <a:xfrm>
              <a:off x="2808763" y="1750379"/>
              <a:ext cx="609557" cy="568132"/>
            </a:xfrm>
            <a:custGeom>
              <a:avLst/>
              <a:gdLst>
                <a:gd name="T0" fmla="*/ 2147483647 w 372"/>
                <a:gd name="T1" fmla="*/ 2147483647 h 358"/>
                <a:gd name="T2" fmla="*/ 2147483647 w 372"/>
                <a:gd name="T3" fmla="*/ 2147483647 h 358"/>
                <a:gd name="T4" fmla="*/ 2147483647 w 372"/>
                <a:gd name="T5" fmla="*/ 2147483647 h 358"/>
                <a:gd name="T6" fmla="*/ 0 w 372"/>
                <a:gd name="T7" fmla="*/ 2147483647 h 358"/>
                <a:gd name="T8" fmla="*/ 2147483647 w 372"/>
                <a:gd name="T9" fmla="*/ 2147483647 h 358"/>
                <a:gd name="T10" fmla="*/ 2147483647 w 372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2"/>
                <a:gd name="T19" fmla="*/ 0 h 358"/>
                <a:gd name="T20" fmla="*/ 372 w 372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gray">
            <a:xfrm>
              <a:off x="3778724" y="1805955"/>
              <a:ext cx="5751299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痛点及需求分析</a:t>
              </a:r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gray">
            <a:xfrm>
              <a:off x="3002422" y="1702768"/>
              <a:ext cx="304799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08749" y="3142927"/>
            <a:ext cx="6754827" cy="646113"/>
            <a:chOff x="2808749" y="2564921"/>
            <a:chExt cx="6754827" cy="646113"/>
          </a:xfrm>
        </p:grpSpPr>
        <p:sp>
          <p:nvSpPr>
            <p:cNvPr id="30" name="Freeform 9"/>
            <p:cNvSpPr>
              <a:spLocks/>
            </p:cNvSpPr>
            <p:nvPr/>
          </p:nvSpPr>
          <p:spPr bwMode="gray">
            <a:xfrm>
              <a:off x="3510439" y="2606923"/>
              <a:ext cx="6053137" cy="568325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gray">
            <a:xfrm>
              <a:off x="2808749" y="2606923"/>
              <a:ext cx="609600" cy="568325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 Box 14"/>
            <p:cNvSpPr txBox="1">
              <a:spLocks noChangeArrowheads="1"/>
            </p:cNvSpPr>
            <p:nvPr/>
          </p:nvSpPr>
          <p:spPr bwMode="gray">
            <a:xfrm>
              <a:off x="3778708" y="2656139"/>
              <a:ext cx="4546600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基础设施规划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gray">
            <a:xfrm>
              <a:off x="3002422" y="2564921"/>
              <a:ext cx="304799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39" name="组合 10"/>
          <p:cNvGrpSpPr>
            <a:grpSpLocks/>
          </p:cNvGrpSpPr>
          <p:nvPr/>
        </p:nvGrpSpPr>
        <p:grpSpPr bwMode="auto">
          <a:xfrm>
            <a:off x="2799160" y="4006811"/>
            <a:ext cx="7114852" cy="646325"/>
            <a:chOff x="1166122" y="2495146"/>
            <a:chExt cx="7115552" cy="646543"/>
          </a:xfrm>
        </p:grpSpPr>
        <p:sp>
          <p:nvSpPr>
            <p:cNvPr id="40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2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en-US" altLang="zh-CN" sz="25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FusionInsight</a:t>
              </a:r>
              <a:r>
                <a:rPr lang="en-US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HD</a:t>
              </a: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8" name="组合 10"/>
          <p:cNvGrpSpPr>
            <a:grpSpLocks/>
          </p:cNvGrpSpPr>
          <p:nvPr/>
        </p:nvGrpSpPr>
        <p:grpSpPr bwMode="auto">
          <a:xfrm>
            <a:off x="2799159" y="4870907"/>
            <a:ext cx="7114852" cy="646325"/>
            <a:chOff x="1166122" y="2495146"/>
            <a:chExt cx="7115552" cy="646543"/>
          </a:xfrm>
        </p:grpSpPr>
        <p:sp>
          <p:nvSpPr>
            <p:cNvPr id="19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及成本规划</a:t>
              </a: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34" name="组合 10">
            <a:extLst>
              <a:ext uri="{FF2B5EF4-FFF2-40B4-BE49-F238E27FC236}">
                <a16:creationId xmlns:a16="http://schemas.microsoft.com/office/drawing/2014/main" id="{F5E5A0BE-2D57-466B-B71A-A0D4CBF0BDE4}"/>
              </a:ext>
            </a:extLst>
          </p:cNvPr>
          <p:cNvGrpSpPr>
            <a:grpSpLocks/>
          </p:cNvGrpSpPr>
          <p:nvPr/>
        </p:nvGrpSpPr>
        <p:grpSpPr bwMode="auto">
          <a:xfrm>
            <a:off x="2785219" y="2204864"/>
            <a:ext cx="7114852" cy="646325"/>
            <a:chOff x="1166122" y="2495146"/>
            <a:chExt cx="7115552" cy="646543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13A797A2-12BF-44FC-9CD4-390331D61B03}"/>
                </a:ext>
              </a:extLst>
            </p:cNvPr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38CD06CC-2FCE-4F5F-AECA-D1ADC413ADE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3C97C575-B3B9-4629-BA62-99D14FF2C5E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云化大数据平台整体实施架构</a:t>
              </a:r>
            </a:p>
          </p:txBody>
        </p: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2209DC1F-9C16-47D5-82FB-F2744804E4B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1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0209" y="276846"/>
            <a:ext cx="2707097" cy="871537"/>
          </a:xfrm>
        </p:spPr>
        <p:txBody>
          <a:bodyPr/>
          <a:lstStyle/>
          <a:p>
            <a:r>
              <a:rPr lang="zh-CN" altLang="en-US" b="0" dirty="0"/>
              <a:t>整体架构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1680C1-B519-4AA8-91DF-5AED37DCA8AA}"/>
              </a:ext>
            </a:extLst>
          </p:cNvPr>
          <p:cNvSpPr txBox="1"/>
          <p:nvPr/>
        </p:nvSpPr>
        <p:spPr>
          <a:xfrm>
            <a:off x="9121923" y="1988840"/>
            <a:ext cx="16561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4000" b="1" dirty="0"/>
          </a:p>
          <a:p>
            <a:pPr algn="ctr"/>
            <a:endParaRPr lang="en-US" altLang="zh-CN" sz="4000" dirty="0"/>
          </a:p>
          <a:p>
            <a:pPr algn="ctr"/>
            <a:endParaRPr lang="en-US" altLang="zh-CN" sz="4000" b="1" dirty="0"/>
          </a:p>
          <a:p>
            <a:pPr algn="ctr"/>
            <a:endParaRPr lang="en-US" altLang="zh-CN" sz="4000" dirty="0"/>
          </a:p>
          <a:p>
            <a:pPr algn="ctr"/>
            <a:endParaRPr lang="zh-CN" altLang="en-US" sz="4000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3E3C65C-23A3-49F7-B621-4624E1B44FB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96987" y="1383946"/>
            <a:ext cx="7443549" cy="37749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0635EF-0171-41E4-94CE-FDF123709ACD}"/>
              </a:ext>
            </a:extLst>
          </p:cNvPr>
          <p:cNvSpPr txBox="1"/>
          <p:nvPr/>
        </p:nvSpPr>
        <p:spPr>
          <a:xfrm>
            <a:off x="8617867" y="1383946"/>
            <a:ext cx="33843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</a:rPr>
              <a:t>PB</a:t>
            </a:r>
            <a:r>
              <a:rPr lang="zh-CN" altLang="en-US" sz="2400" b="1" dirty="0">
                <a:solidFill>
                  <a:srgbClr val="FF0000"/>
                </a:solidFill>
              </a:rPr>
              <a:t>级，多类型</a:t>
            </a:r>
            <a:r>
              <a:rPr lang="zh-CN" altLang="en-US" sz="2000" b="1" dirty="0"/>
              <a:t>数据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海量</a:t>
            </a:r>
            <a:r>
              <a:rPr lang="zh-CN" altLang="en-US" sz="2000" b="1" dirty="0"/>
              <a:t>处理，</a:t>
            </a:r>
            <a:r>
              <a:rPr lang="zh-CN" altLang="en-US" sz="2400" b="1" dirty="0">
                <a:solidFill>
                  <a:srgbClr val="FF0000"/>
                </a:solidFill>
              </a:rPr>
              <a:t>实时</a:t>
            </a:r>
            <a:r>
              <a:rPr lang="zh-CN" altLang="en-US" sz="2000" b="1" dirty="0"/>
              <a:t>处理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管理节点</a:t>
            </a:r>
            <a:r>
              <a:rPr lang="en-US" altLang="zh-CN" sz="2400" b="1" dirty="0"/>
              <a:t>HA</a:t>
            </a:r>
            <a:r>
              <a:rPr lang="zh-CN" altLang="en-US" sz="2800" b="1" dirty="0"/>
              <a:t>，</a:t>
            </a:r>
            <a:r>
              <a:rPr lang="zh-CN" altLang="en-US" sz="2400" b="1" dirty="0">
                <a:solidFill>
                  <a:srgbClr val="FF0000"/>
                </a:solidFill>
              </a:rPr>
              <a:t>高可靠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开源</a:t>
            </a:r>
            <a:r>
              <a:rPr lang="zh-CN" altLang="en-US" sz="2400" b="1" dirty="0">
                <a:solidFill>
                  <a:srgbClr val="FF0000"/>
                </a:solidFill>
              </a:rPr>
              <a:t>开放</a:t>
            </a:r>
            <a:r>
              <a:rPr lang="zh-CN" altLang="en-US" sz="2800" b="1" dirty="0"/>
              <a:t>，</a:t>
            </a:r>
            <a:r>
              <a:rPr lang="zh-CN" altLang="en-US" sz="2400" b="1" dirty="0">
                <a:solidFill>
                  <a:srgbClr val="FF0000"/>
                </a:solidFill>
              </a:rPr>
              <a:t>统一</a:t>
            </a:r>
            <a:r>
              <a:rPr lang="zh-CN" altLang="en-US" sz="2000" b="1" dirty="0"/>
              <a:t>管理</a:t>
            </a:r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44919E92-AE2B-48D4-9140-359E8482F5D0}"/>
              </a:ext>
            </a:extLst>
          </p:cNvPr>
          <p:cNvSpPr/>
          <p:nvPr/>
        </p:nvSpPr>
        <p:spPr>
          <a:xfrm>
            <a:off x="4695310" y="24144"/>
            <a:ext cx="1508760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3710D944-7900-4647-BAC5-8668B2FA77AF}"/>
              </a:ext>
            </a:extLst>
          </p:cNvPr>
          <p:cNvSpPr/>
          <p:nvPr/>
        </p:nvSpPr>
        <p:spPr>
          <a:xfrm>
            <a:off x="6068371" y="24144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84FE64B4-852A-499D-9B9C-36EE7E3B3D96}"/>
              </a:ext>
            </a:extLst>
          </p:cNvPr>
          <p:cNvSpPr/>
          <p:nvPr/>
        </p:nvSpPr>
        <p:spPr>
          <a:xfrm>
            <a:off x="7589575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基础设施</a:t>
            </a:r>
          </a:p>
        </p:txBody>
      </p:sp>
      <p:sp>
        <p:nvSpPr>
          <p:cNvPr id="11" name="箭头: V 形 10">
            <a:extLst>
              <a:ext uri="{FF2B5EF4-FFF2-40B4-BE49-F238E27FC236}">
                <a16:creationId xmlns:a16="http://schemas.microsoft.com/office/drawing/2014/main" id="{ACD227D2-9030-434B-B018-6980CF8A0D39}"/>
              </a:ext>
            </a:extLst>
          </p:cNvPr>
          <p:cNvSpPr/>
          <p:nvPr/>
        </p:nvSpPr>
        <p:spPr>
          <a:xfrm>
            <a:off x="8961175" y="24144"/>
            <a:ext cx="1798446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HD</a:t>
            </a:r>
            <a:r>
              <a:rPr lang="zh-CN" altLang="en-US" dirty="0">
                <a:solidFill>
                  <a:schemeClr val="bg1"/>
                </a:solidFill>
              </a:rPr>
              <a:t>集成规划</a:t>
            </a: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C8C45F19-FAE5-42B4-A9AB-71E0BD5132BF}"/>
              </a:ext>
            </a:extLst>
          </p:cNvPr>
          <p:cNvSpPr/>
          <p:nvPr/>
        </p:nvSpPr>
        <p:spPr>
          <a:xfrm>
            <a:off x="10626139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263037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971" y="430293"/>
            <a:ext cx="3888432" cy="871537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集群部署及组网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DF67D2-9C22-4532-BFDE-AE1571C3B82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129035" y="1334934"/>
            <a:ext cx="5598739" cy="46183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0C5826-D832-454D-9FCF-72924339C423}"/>
              </a:ext>
            </a:extLst>
          </p:cNvPr>
          <p:cNvSpPr txBox="1"/>
          <p:nvPr/>
        </p:nvSpPr>
        <p:spPr>
          <a:xfrm>
            <a:off x="8041803" y="2213282"/>
            <a:ext cx="3005951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/>
              <a:t>物理隔离</a:t>
            </a:r>
            <a:r>
              <a:rPr lang="zh-CN" altLang="en-US" sz="2800" b="1" dirty="0">
                <a:solidFill>
                  <a:srgbClr val="FF0000"/>
                </a:solidFill>
              </a:rPr>
              <a:t>安全</a:t>
            </a:r>
            <a:r>
              <a:rPr lang="zh-CN" altLang="en-US" sz="2000" b="1" dirty="0"/>
              <a:t>可靠</a:t>
            </a:r>
            <a:endParaRPr lang="en-US" altLang="zh-CN" sz="2000" b="1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/>
              <a:t>管理数据</a:t>
            </a:r>
            <a:r>
              <a:rPr lang="zh-CN" altLang="en-US" sz="2800" b="1" dirty="0">
                <a:solidFill>
                  <a:srgbClr val="FF0000"/>
                </a:solidFill>
              </a:rPr>
              <a:t>拥塞避免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b="1" dirty="0"/>
              <a:t>集群数量</a:t>
            </a:r>
            <a:r>
              <a:rPr lang="zh-CN" altLang="en-US" sz="2800" b="1" dirty="0">
                <a:solidFill>
                  <a:srgbClr val="FF0000"/>
                </a:solidFill>
              </a:rPr>
              <a:t>合理分配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882EDA8C-CA4A-4FEE-9FC8-5BD0B29748AB}"/>
              </a:ext>
            </a:extLst>
          </p:cNvPr>
          <p:cNvSpPr/>
          <p:nvPr/>
        </p:nvSpPr>
        <p:spPr>
          <a:xfrm>
            <a:off x="4695310" y="24144"/>
            <a:ext cx="1508760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DF0887C7-19BB-439B-BBB3-A20D6260A4BB}"/>
              </a:ext>
            </a:extLst>
          </p:cNvPr>
          <p:cNvSpPr/>
          <p:nvPr/>
        </p:nvSpPr>
        <p:spPr>
          <a:xfrm>
            <a:off x="6068371" y="24144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8574C6D6-BD3B-4866-8AD0-6A2C1EEC74D7}"/>
              </a:ext>
            </a:extLst>
          </p:cNvPr>
          <p:cNvSpPr/>
          <p:nvPr/>
        </p:nvSpPr>
        <p:spPr>
          <a:xfrm>
            <a:off x="7589575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基础设施</a:t>
            </a:r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D0FAC214-8EB8-4EAD-9AEB-1C4CA7B3D05A}"/>
              </a:ext>
            </a:extLst>
          </p:cNvPr>
          <p:cNvSpPr/>
          <p:nvPr/>
        </p:nvSpPr>
        <p:spPr>
          <a:xfrm>
            <a:off x="8961175" y="24144"/>
            <a:ext cx="1798446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HD</a:t>
            </a:r>
            <a:r>
              <a:rPr lang="zh-CN" altLang="en-US" dirty="0">
                <a:solidFill>
                  <a:schemeClr val="bg1"/>
                </a:solidFill>
              </a:rPr>
              <a:t>集成规划</a:t>
            </a: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A5885973-9CC9-4455-A238-3FCD1D460A70}"/>
              </a:ext>
            </a:extLst>
          </p:cNvPr>
          <p:cNvSpPr/>
          <p:nvPr/>
        </p:nvSpPr>
        <p:spPr>
          <a:xfrm>
            <a:off x="10626139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357321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771" y="182445"/>
            <a:ext cx="2209472" cy="871537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服务规划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C5826-D832-454D-9FCF-72924339C423}"/>
              </a:ext>
            </a:extLst>
          </p:cNvPr>
          <p:cNvSpPr txBox="1"/>
          <p:nvPr/>
        </p:nvSpPr>
        <p:spPr>
          <a:xfrm>
            <a:off x="8832768" y="1744323"/>
            <a:ext cx="2946063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</a:rPr>
              <a:t>在线查询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000" dirty="0" err="1"/>
              <a:t>Hbase+Solar</a:t>
            </a:r>
            <a:r>
              <a:rPr lang="zh-CN" altLang="en-US" sz="2000" dirty="0"/>
              <a:t>实时查询</a:t>
            </a:r>
            <a:endParaRPr lang="en-US" altLang="zh-CN" sz="2000" dirty="0"/>
          </a:p>
          <a:p>
            <a:r>
              <a:rPr lang="zh-CN" altLang="en-US" sz="2000" dirty="0"/>
              <a:t>和写入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</a:rPr>
              <a:t>离线处理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MapReduce</a:t>
            </a:r>
            <a:r>
              <a:rPr lang="zh-CN" altLang="en-US" sz="2000" dirty="0"/>
              <a:t>、</a:t>
            </a:r>
            <a:r>
              <a:rPr lang="en-US" altLang="zh-CN" sz="2000" dirty="0"/>
              <a:t>hive</a:t>
            </a:r>
            <a:r>
              <a:rPr lang="zh-CN" altLang="en-US" sz="2000" dirty="0"/>
              <a:t>、</a:t>
            </a:r>
            <a:r>
              <a:rPr lang="en-US" altLang="zh-CN" sz="2000" dirty="0"/>
              <a:t>spark</a:t>
            </a:r>
          </a:p>
          <a:p>
            <a:r>
              <a:rPr lang="zh-CN" altLang="en-US" sz="2000" dirty="0"/>
              <a:t>实现批处理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128622-E99D-4A12-A76F-3D74B88461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7546" y="1206414"/>
            <a:ext cx="7888274" cy="46991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dirty="0"/>
              <a:t>业务域     </a:t>
            </a:r>
            <a:r>
              <a:rPr lang="zh-CN" altLang="en-US" sz="2400" dirty="0"/>
              <a:t>详单查询        精准营销         辅助决策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09AD824-916B-4388-A6A9-3BEE510BAD67}"/>
              </a:ext>
            </a:extLst>
          </p:cNvPr>
          <p:cNvSpPr/>
          <p:nvPr/>
        </p:nvSpPr>
        <p:spPr bwMode="auto">
          <a:xfrm>
            <a:off x="571538" y="5017392"/>
            <a:ext cx="7416824" cy="87153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0AD5FF6-917C-4003-9E46-DAE8CA155678}"/>
              </a:ext>
            </a:extLst>
          </p:cNvPr>
          <p:cNvSpPr/>
          <p:nvPr/>
        </p:nvSpPr>
        <p:spPr bwMode="auto">
          <a:xfrm>
            <a:off x="1777107" y="5157192"/>
            <a:ext cx="2236196" cy="57606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6CFF4D1-C940-4278-82BE-454541DAA3B6}"/>
              </a:ext>
            </a:extLst>
          </p:cNvPr>
          <p:cNvSpPr/>
          <p:nvPr/>
        </p:nvSpPr>
        <p:spPr bwMode="auto">
          <a:xfrm>
            <a:off x="4187952" y="5157192"/>
            <a:ext cx="2376264" cy="57606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78D69C-F0A1-4084-9079-FE6BEC8BC62F}"/>
              </a:ext>
            </a:extLst>
          </p:cNvPr>
          <p:cNvSpPr txBox="1"/>
          <p:nvPr/>
        </p:nvSpPr>
        <p:spPr>
          <a:xfrm>
            <a:off x="588158" y="5261138"/>
            <a:ext cx="1021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数据源</a:t>
            </a:r>
          </a:p>
        </p:txBody>
      </p:sp>
      <p:pic>
        <p:nvPicPr>
          <p:cNvPr id="11" name="Picture 1265" descr="图片214">
            <a:extLst>
              <a:ext uri="{FF2B5EF4-FFF2-40B4-BE49-F238E27FC236}">
                <a16:creationId xmlns:a16="http://schemas.microsoft.com/office/drawing/2014/main" id="{2F0D45B3-9AF2-4124-A8E4-1A9F90C15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795" y="5275231"/>
            <a:ext cx="316544" cy="37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65" descr="图片214">
            <a:extLst>
              <a:ext uri="{FF2B5EF4-FFF2-40B4-BE49-F238E27FC236}">
                <a16:creationId xmlns:a16="http://schemas.microsoft.com/office/drawing/2014/main" id="{3E5A05A4-A3F5-4C5F-AAFF-B31D29259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747" y="5267199"/>
            <a:ext cx="316544" cy="37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EEC5EF9-3D47-470D-95B9-45314B0F112A}"/>
              </a:ext>
            </a:extLst>
          </p:cNvPr>
          <p:cNvSpPr txBox="1"/>
          <p:nvPr/>
        </p:nvSpPr>
        <p:spPr>
          <a:xfrm>
            <a:off x="1764030" y="52780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结构化数据</a:t>
            </a:r>
          </a:p>
        </p:txBody>
      </p:sp>
      <p:pic>
        <p:nvPicPr>
          <p:cNvPr id="16" name="Picture 1265" descr="图片214">
            <a:extLst>
              <a:ext uri="{FF2B5EF4-FFF2-40B4-BE49-F238E27FC236}">
                <a16:creationId xmlns:a16="http://schemas.microsoft.com/office/drawing/2014/main" id="{7B8FC0D3-C700-4C28-B8A6-9453373D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555" y="5275231"/>
            <a:ext cx="316544" cy="37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265" descr="图片214">
            <a:extLst>
              <a:ext uri="{FF2B5EF4-FFF2-40B4-BE49-F238E27FC236}">
                <a16:creationId xmlns:a16="http://schemas.microsoft.com/office/drawing/2014/main" id="{1166AB55-2467-491F-9CFC-5E118FC8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091" y="5279662"/>
            <a:ext cx="316544" cy="37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475403B-2AAB-4540-B69B-EB8925D521D7}"/>
              </a:ext>
            </a:extLst>
          </p:cNvPr>
          <p:cNvSpPr txBox="1"/>
          <p:nvPr/>
        </p:nvSpPr>
        <p:spPr>
          <a:xfrm>
            <a:off x="4216588" y="52780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非结构化数据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53A8B66-2A4E-4072-A3B3-E82FA1B3A925}"/>
              </a:ext>
            </a:extLst>
          </p:cNvPr>
          <p:cNvSpPr/>
          <p:nvPr/>
        </p:nvSpPr>
        <p:spPr bwMode="auto">
          <a:xfrm>
            <a:off x="6745659" y="5157193"/>
            <a:ext cx="1169965" cy="57606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B84783-78C5-4221-83F3-6B01BFEC5ED7}"/>
              </a:ext>
            </a:extLst>
          </p:cNvPr>
          <p:cNvSpPr txBox="1"/>
          <p:nvPr/>
        </p:nvSpPr>
        <p:spPr>
          <a:xfrm flipH="1">
            <a:off x="6829892" y="5279662"/>
            <a:ext cx="102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互联网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890022A-8B1F-4F8D-B6B3-79FBD8CC41BD}"/>
              </a:ext>
            </a:extLst>
          </p:cNvPr>
          <p:cNvSpPr/>
          <p:nvPr/>
        </p:nvSpPr>
        <p:spPr bwMode="auto">
          <a:xfrm>
            <a:off x="608612" y="2077952"/>
            <a:ext cx="7344086" cy="227401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C454A5F-F6E5-42BE-97EE-17AC2F7BC7CB}"/>
              </a:ext>
            </a:extLst>
          </p:cNvPr>
          <p:cNvCxnSpPr/>
          <p:nvPr/>
        </p:nvCxnSpPr>
        <p:spPr bwMode="auto">
          <a:xfrm flipV="1">
            <a:off x="2433444" y="4437112"/>
            <a:ext cx="0" cy="580281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97D0A92-FFDE-422F-9448-1A3B803319D4}"/>
              </a:ext>
            </a:extLst>
          </p:cNvPr>
          <p:cNvCxnSpPr/>
          <p:nvPr/>
        </p:nvCxnSpPr>
        <p:spPr bwMode="auto">
          <a:xfrm flipV="1">
            <a:off x="4945459" y="4437112"/>
            <a:ext cx="0" cy="580281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6970312-441F-488B-8991-7008EDA2D7EF}"/>
              </a:ext>
            </a:extLst>
          </p:cNvPr>
          <p:cNvCxnSpPr/>
          <p:nvPr/>
        </p:nvCxnSpPr>
        <p:spPr bwMode="auto">
          <a:xfrm flipH="1" flipV="1">
            <a:off x="5687797" y="4486774"/>
            <a:ext cx="1519180" cy="526403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2F4A664-A431-4C52-9EF2-0156780713C2}"/>
              </a:ext>
            </a:extLst>
          </p:cNvPr>
          <p:cNvSpPr txBox="1"/>
          <p:nvPr/>
        </p:nvSpPr>
        <p:spPr>
          <a:xfrm>
            <a:off x="1223109" y="45132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批量采集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7507BEA-CC21-4744-BF66-55C7C9158301}"/>
              </a:ext>
            </a:extLst>
          </p:cNvPr>
          <p:cNvSpPr txBox="1"/>
          <p:nvPr/>
        </p:nvSpPr>
        <p:spPr>
          <a:xfrm>
            <a:off x="2857227" y="45091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实时流数据采集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AC7E9A-422B-4289-8B32-E9620CBCEFD7}"/>
              </a:ext>
            </a:extLst>
          </p:cNvPr>
          <p:cNvSpPr txBox="1"/>
          <p:nvPr/>
        </p:nvSpPr>
        <p:spPr>
          <a:xfrm>
            <a:off x="6672912" y="45091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批量爬取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D949B49-A19E-4299-AFC4-5382B32E443F}"/>
              </a:ext>
            </a:extLst>
          </p:cNvPr>
          <p:cNvSpPr/>
          <p:nvPr/>
        </p:nvSpPr>
        <p:spPr bwMode="auto">
          <a:xfrm>
            <a:off x="608612" y="1206414"/>
            <a:ext cx="7379750" cy="69470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D6114A01-B6A5-4689-8752-49B8ABE87941}"/>
              </a:ext>
            </a:extLst>
          </p:cNvPr>
          <p:cNvSpPr/>
          <p:nvPr/>
        </p:nvSpPr>
        <p:spPr bwMode="auto">
          <a:xfrm>
            <a:off x="6701880" y="2161618"/>
            <a:ext cx="1051891" cy="213569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599781E-93D1-48D1-9E16-ADFEF21BAC40}"/>
              </a:ext>
            </a:extLst>
          </p:cNvPr>
          <p:cNvSpPr/>
          <p:nvPr/>
        </p:nvSpPr>
        <p:spPr bwMode="auto">
          <a:xfrm>
            <a:off x="1688261" y="3944714"/>
            <a:ext cx="4121296" cy="25087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9A41389-EB6E-4223-9388-FBB4A7C88D8A}"/>
              </a:ext>
            </a:extLst>
          </p:cNvPr>
          <p:cNvSpPr txBox="1"/>
          <p:nvPr/>
        </p:nvSpPr>
        <p:spPr>
          <a:xfrm>
            <a:off x="3401433" y="3896123"/>
            <a:ext cx="67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058EE58-8768-44D1-88C7-1CBC5D8FCC5B}"/>
              </a:ext>
            </a:extLst>
          </p:cNvPr>
          <p:cNvSpPr/>
          <p:nvPr/>
        </p:nvSpPr>
        <p:spPr bwMode="auto">
          <a:xfrm>
            <a:off x="1688260" y="3470748"/>
            <a:ext cx="2033063" cy="37364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5D09DF-2248-4F58-AA31-304C8FFC75A4}"/>
              </a:ext>
            </a:extLst>
          </p:cNvPr>
          <p:cNvSpPr txBox="1"/>
          <p:nvPr/>
        </p:nvSpPr>
        <p:spPr>
          <a:xfrm>
            <a:off x="2281163" y="349171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Hbase</a:t>
            </a:r>
            <a:endParaRPr lang="zh-CN" altLang="en-US" dirty="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00AC3BD-5CBF-4276-A340-AD63E7BF19C7}"/>
              </a:ext>
            </a:extLst>
          </p:cNvPr>
          <p:cNvSpPr/>
          <p:nvPr/>
        </p:nvSpPr>
        <p:spPr bwMode="auto">
          <a:xfrm>
            <a:off x="3793332" y="3470748"/>
            <a:ext cx="2016223" cy="3903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946B578-55AD-4B2C-BD4F-05CD2B5096D4}"/>
              </a:ext>
            </a:extLst>
          </p:cNvPr>
          <p:cNvSpPr txBox="1"/>
          <p:nvPr/>
        </p:nvSpPr>
        <p:spPr>
          <a:xfrm>
            <a:off x="4577542" y="349171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Solar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3E5D6E0D-7F2B-43D3-BDE2-121499ECDAEF}"/>
              </a:ext>
            </a:extLst>
          </p:cNvPr>
          <p:cNvSpPr/>
          <p:nvPr/>
        </p:nvSpPr>
        <p:spPr bwMode="auto">
          <a:xfrm>
            <a:off x="5953571" y="3503374"/>
            <a:ext cx="525294" cy="71771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A5ED9CD-39CC-4DAA-B253-B39C1942AE5D}"/>
              </a:ext>
            </a:extLst>
          </p:cNvPr>
          <p:cNvSpPr txBox="1"/>
          <p:nvPr/>
        </p:nvSpPr>
        <p:spPr>
          <a:xfrm rot="5400000">
            <a:off x="5808685" y="3578103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Zookeeper</a:t>
            </a:r>
            <a:endParaRPr lang="zh-CN" altLang="en-US" dirty="0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A0077273-D56B-4AC1-B074-AC27E37D0B93}"/>
              </a:ext>
            </a:extLst>
          </p:cNvPr>
          <p:cNvSpPr/>
          <p:nvPr/>
        </p:nvSpPr>
        <p:spPr bwMode="auto">
          <a:xfrm>
            <a:off x="1664695" y="2667186"/>
            <a:ext cx="1601015" cy="361739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0E96E74-255C-4299-A6A5-9CF147088ECA}"/>
              </a:ext>
            </a:extLst>
          </p:cNvPr>
          <p:cNvSpPr txBox="1"/>
          <p:nvPr/>
        </p:nvSpPr>
        <p:spPr>
          <a:xfrm>
            <a:off x="1897582" y="2659943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121D9EF-BAB0-4079-8317-BC3D7C2BA4E2}"/>
              </a:ext>
            </a:extLst>
          </p:cNvPr>
          <p:cNvSpPr/>
          <p:nvPr/>
        </p:nvSpPr>
        <p:spPr bwMode="auto">
          <a:xfrm>
            <a:off x="3323330" y="2682405"/>
            <a:ext cx="1538409" cy="364875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2038450-13D0-40EF-B59E-6C291D1861CC}"/>
              </a:ext>
            </a:extLst>
          </p:cNvPr>
          <p:cNvSpPr txBox="1"/>
          <p:nvPr/>
        </p:nvSpPr>
        <p:spPr>
          <a:xfrm>
            <a:off x="3625750" y="267829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Spark</a:t>
            </a:r>
            <a:endParaRPr lang="zh-CN" altLang="en-US" dirty="0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A7D64A69-8D83-479B-8110-2869A5D86B36}"/>
              </a:ext>
            </a:extLst>
          </p:cNvPr>
          <p:cNvSpPr/>
          <p:nvPr/>
        </p:nvSpPr>
        <p:spPr bwMode="auto">
          <a:xfrm>
            <a:off x="4936575" y="2672454"/>
            <a:ext cx="1627641" cy="372455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5A5A8FC-4B0C-4633-B31D-9838C9C99860}"/>
              </a:ext>
            </a:extLst>
          </p:cNvPr>
          <p:cNvSpPr txBox="1"/>
          <p:nvPr/>
        </p:nvSpPr>
        <p:spPr>
          <a:xfrm>
            <a:off x="5368624" y="2672454"/>
            <a:ext cx="59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Hive</a:t>
            </a:r>
            <a:endParaRPr lang="zh-CN" altLang="en-US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FDC398BA-5BE9-44F4-8A2D-C9227BB58D33}"/>
              </a:ext>
            </a:extLst>
          </p:cNvPr>
          <p:cNvSpPr/>
          <p:nvPr/>
        </p:nvSpPr>
        <p:spPr bwMode="auto">
          <a:xfrm>
            <a:off x="1688262" y="2177216"/>
            <a:ext cx="2549578" cy="419367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829F39B-6CE1-4090-B4D4-BC5A9900E6D2}"/>
              </a:ext>
            </a:extLst>
          </p:cNvPr>
          <p:cNvSpPr txBox="1"/>
          <p:nvPr/>
        </p:nvSpPr>
        <p:spPr>
          <a:xfrm>
            <a:off x="2713211" y="2220995"/>
            <a:ext cx="59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Hive</a:t>
            </a:r>
            <a:endParaRPr lang="zh-CN" altLang="en-US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D0F1C9CF-F074-411C-A53E-F3EA0B9804A6}"/>
              </a:ext>
            </a:extLst>
          </p:cNvPr>
          <p:cNvSpPr/>
          <p:nvPr/>
        </p:nvSpPr>
        <p:spPr bwMode="auto">
          <a:xfrm>
            <a:off x="4354989" y="2177216"/>
            <a:ext cx="2220392" cy="437457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088E4D9-8DA5-4EBD-8E37-7C9658508883}"/>
              </a:ext>
            </a:extLst>
          </p:cNvPr>
          <p:cNvSpPr txBox="1"/>
          <p:nvPr/>
        </p:nvSpPr>
        <p:spPr>
          <a:xfrm>
            <a:off x="4873451" y="223770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SparkSQL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8B4E7C5-B536-43F2-ADE2-DEC2629D9F7F}"/>
              </a:ext>
            </a:extLst>
          </p:cNvPr>
          <p:cNvSpPr txBox="1"/>
          <p:nvPr/>
        </p:nvSpPr>
        <p:spPr>
          <a:xfrm rot="5400000">
            <a:off x="-1856" y="3145154"/>
            <a:ext cx="2367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</a:rPr>
              <a:t>FushionInsight</a:t>
            </a:r>
            <a:r>
              <a:rPr lang="en-US" altLang="zh-CN" sz="2000" b="1" dirty="0">
                <a:solidFill>
                  <a:srgbClr val="FF0000"/>
                </a:solidFill>
              </a:rPr>
              <a:t>  HD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E862C93-FCDC-447F-990D-6565B13CCCFF}"/>
              </a:ext>
            </a:extLst>
          </p:cNvPr>
          <p:cNvSpPr/>
          <p:nvPr/>
        </p:nvSpPr>
        <p:spPr bwMode="auto">
          <a:xfrm>
            <a:off x="1688261" y="3109518"/>
            <a:ext cx="4875955" cy="28141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A309B9C-A0AE-4A15-A8AF-2DD171AC0D36}"/>
              </a:ext>
            </a:extLst>
          </p:cNvPr>
          <p:cNvSpPr txBox="1"/>
          <p:nvPr/>
        </p:nvSpPr>
        <p:spPr>
          <a:xfrm>
            <a:off x="3369783" y="3082611"/>
            <a:ext cx="128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    Yarn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9945F60-5456-4BE7-80DB-9241F9392ECB}"/>
              </a:ext>
            </a:extLst>
          </p:cNvPr>
          <p:cNvSpPr txBox="1"/>
          <p:nvPr/>
        </p:nvSpPr>
        <p:spPr>
          <a:xfrm>
            <a:off x="6788328" y="22580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管理域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7F0E4C7-DE7B-469A-ADF4-C0ACDA2FD21D}"/>
              </a:ext>
            </a:extLst>
          </p:cNvPr>
          <p:cNvSpPr txBox="1"/>
          <p:nvPr/>
        </p:nvSpPr>
        <p:spPr>
          <a:xfrm>
            <a:off x="6755465" y="2520510"/>
            <a:ext cx="101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manager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326AD0D-7D28-4C5E-A048-07E2ABD52AD8}"/>
              </a:ext>
            </a:extLst>
          </p:cNvPr>
          <p:cNvSpPr txBox="1"/>
          <p:nvPr/>
        </p:nvSpPr>
        <p:spPr>
          <a:xfrm>
            <a:off x="6672912" y="2852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组件管理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44E5199-D67A-41D2-8E10-8C6CAD61CB1E}"/>
              </a:ext>
            </a:extLst>
          </p:cNvPr>
          <p:cNvSpPr txBox="1"/>
          <p:nvPr/>
        </p:nvSpPr>
        <p:spPr>
          <a:xfrm>
            <a:off x="6679283" y="32756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配置管理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7E58C89-CC01-451D-B180-5F7C9ED17F7D}"/>
              </a:ext>
            </a:extLst>
          </p:cNvPr>
          <p:cNvSpPr txBox="1"/>
          <p:nvPr/>
        </p:nvSpPr>
        <p:spPr>
          <a:xfrm>
            <a:off x="6670543" y="37077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安全管理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D4F0EC1-B596-47EA-8E6C-8256F58E0654}"/>
              </a:ext>
            </a:extLst>
          </p:cNvPr>
          <p:cNvSpPr/>
          <p:nvPr/>
        </p:nvSpPr>
        <p:spPr bwMode="auto">
          <a:xfrm>
            <a:off x="2291525" y="1320838"/>
            <a:ext cx="1431895" cy="4992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AED2539-28E9-4456-9228-C6B26AD72FE1}"/>
              </a:ext>
            </a:extLst>
          </p:cNvPr>
          <p:cNvSpPr/>
          <p:nvPr/>
        </p:nvSpPr>
        <p:spPr bwMode="auto">
          <a:xfrm>
            <a:off x="4013303" y="1320838"/>
            <a:ext cx="1508220" cy="472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00E050F-0E0A-41DE-9C0C-8F6BD73FDB8C}"/>
              </a:ext>
            </a:extLst>
          </p:cNvPr>
          <p:cNvSpPr/>
          <p:nvPr/>
        </p:nvSpPr>
        <p:spPr bwMode="auto">
          <a:xfrm>
            <a:off x="5687797" y="1320839"/>
            <a:ext cx="1849950" cy="472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E57E18C-B23E-47D4-9D47-F0FBDB1B07EB}"/>
              </a:ext>
            </a:extLst>
          </p:cNvPr>
          <p:cNvSpPr txBox="1"/>
          <p:nvPr/>
        </p:nvSpPr>
        <p:spPr>
          <a:xfrm>
            <a:off x="8863269" y="1701063"/>
            <a:ext cx="17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业务需求：</a:t>
            </a:r>
            <a:endParaRPr lang="zh-CN" altLang="en-US" dirty="0"/>
          </a:p>
        </p:txBody>
      </p:sp>
      <p:sp>
        <p:nvSpPr>
          <p:cNvPr id="74" name="箭头: V 形 73">
            <a:extLst>
              <a:ext uri="{FF2B5EF4-FFF2-40B4-BE49-F238E27FC236}">
                <a16:creationId xmlns:a16="http://schemas.microsoft.com/office/drawing/2014/main" id="{2C22673E-A817-4F64-B5EE-0CF29CEB64C9}"/>
              </a:ext>
            </a:extLst>
          </p:cNvPr>
          <p:cNvSpPr/>
          <p:nvPr/>
        </p:nvSpPr>
        <p:spPr>
          <a:xfrm>
            <a:off x="4695310" y="24144"/>
            <a:ext cx="1508760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75" name="箭头: V 形 74">
            <a:extLst>
              <a:ext uri="{FF2B5EF4-FFF2-40B4-BE49-F238E27FC236}">
                <a16:creationId xmlns:a16="http://schemas.microsoft.com/office/drawing/2014/main" id="{781353AF-3DE4-4E33-B528-5A0E64735D59}"/>
              </a:ext>
            </a:extLst>
          </p:cNvPr>
          <p:cNvSpPr/>
          <p:nvPr/>
        </p:nvSpPr>
        <p:spPr>
          <a:xfrm>
            <a:off x="6068371" y="24144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78" name="箭头: V 形 77">
            <a:extLst>
              <a:ext uri="{FF2B5EF4-FFF2-40B4-BE49-F238E27FC236}">
                <a16:creationId xmlns:a16="http://schemas.microsoft.com/office/drawing/2014/main" id="{C85BB3F7-703A-4DD0-BBB0-04838389804D}"/>
              </a:ext>
            </a:extLst>
          </p:cNvPr>
          <p:cNvSpPr/>
          <p:nvPr/>
        </p:nvSpPr>
        <p:spPr>
          <a:xfrm>
            <a:off x="7589575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基础设施</a:t>
            </a:r>
          </a:p>
        </p:txBody>
      </p:sp>
      <p:sp>
        <p:nvSpPr>
          <p:cNvPr id="79" name="箭头: V 形 78">
            <a:extLst>
              <a:ext uri="{FF2B5EF4-FFF2-40B4-BE49-F238E27FC236}">
                <a16:creationId xmlns:a16="http://schemas.microsoft.com/office/drawing/2014/main" id="{CC2BF75A-C7FD-4649-94D3-05C92C73DB99}"/>
              </a:ext>
            </a:extLst>
          </p:cNvPr>
          <p:cNvSpPr/>
          <p:nvPr/>
        </p:nvSpPr>
        <p:spPr>
          <a:xfrm>
            <a:off x="8961175" y="24144"/>
            <a:ext cx="1798446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HD</a:t>
            </a:r>
            <a:r>
              <a:rPr lang="zh-CN" altLang="en-US" dirty="0">
                <a:solidFill>
                  <a:schemeClr val="bg1"/>
                </a:solidFill>
              </a:rPr>
              <a:t>集成规划</a:t>
            </a:r>
          </a:p>
        </p:txBody>
      </p:sp>
      <p:sp>
        <p:nvSpPr>
          <p:cNvPr id="80" name="箭头: V 形 79">
            <a:extLst>
              <a:ext uri="{FF2B5EF4-FFF2-40B4-BE49-F238E27FC236}">
                <a16:creationId xmlns:a16="http://schemas.microsoft.com/office/drawing/2014/main" id="{1A8069D5-9529-49C2-83C9-0F7B33D67506}"/>
              </a:ext>
            </a:extLst>
          </p:cNvPr>
          <p:cNvSpPr/>
          <p:nvPr/>
        </p:nvSpPr>
        <p:spPr>
          <a:xfrm>
            <a:off x="10626139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22578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768995" y="449301"/>
            <a:ext cx="10179584" cy="871537"/>
          </a:xfrm>
        </p:spPr>
        <p:txBody>
          <a:bodyPr/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785219" y="1340768"/>
            <a:ext cx="6756383" cy="646112"/>
            <a:chOff x="2808763" y="1702768"/>
            <a:chExt cx="6756383" cy="646112"/>
          </a:xfrm>
        </p:grpSpPr>
        <p:sp>
          <p:nvSpPr>
            <p:cNvPr id="25" name="Freeform 11"/>
            <p:cNvSpPr>
              <a:spLocks/>
            </p:cNvSpPr>
            <p:nvPr/>
          </p:nvSpPr>
          <p:spPr bwMode="gray">
            <a:xfrm>
              <a:off x="3510372" y="1750379"/>
              <a:ext cx="6054774" cy="568132"/>
            </a:xfrm>
            <a:custGeom>
              <a:avLst/>
              <a:gdLst>
                <a:gd name="T0" fmla="*/ 0 w 2856"/>
                <a:gd name="T1" fmla="*/ 2147483647 h 358"/>
                <a:gd name="T2" fmla="*/ 0 w 2856"/>
                <a:gd name="T3" fmla="*/ 2147483647 h 358"/>
                <a:gd name="T4" fmla="*/ 2147483647 w 2856"/>
                <a:gd name="T5" fmla="*/ 2147483647 h 358"/>
                <a:gd name="T6" fmla="*/ 2147483647 w 2856"/>
                <a:gd name="T7" fmla="*/ 2147483647 h 358"/>
                <a:gd name="T8" fmla="*/ 2147483647 w 2856"/>
                <a:gd name="T9" fmla="*/ 0 h 358"/>
                <a:gd name="T10" fmla="*/ 0 w 2856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56"/>
                <a:gd name="T19" fmla="*/ 0 h 358"/>
                <a:gd name="T20" fmla="*/ 2856 w 2856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gray">
            <a:xfrm>
              <a:off x="2808763" y="1750379"/>
              <a:ext cx="609557" cy="568132"/>
            </a:xfrm>
            <a:custGeom>
              <a:avLst/>
              <a:gdLst>
                <a:gd name="T0" fmla="*/ 2147483647 w 372"/>
                <a:gd name="T1" fmla="*/ 2147483647 h 358"/>
                <a:gd name="T2" fmla="*/ 2147483647 w 372"/>
                <a:gd name="T3" fmla="*/ 2147483647 h 358"/>
                <a:gd name="T4" fmla="*/ 2147483647 w 372"/>
                <a:gd name="T5" fmla="*/ 2147483647 h 358"/>
                <a:gd name="T6" fmla="*/ 0 w 372"/>
                <a:gd name="T7" fmla="*/ 2147483647 h 358"/>
                <a:gd name="T8" fmla="*/ 2147483647 w 372"/>
                <a:gd name="T9" fmla="*/ 2147483647 h 358"/>
                <a:gd name="T10" fmla="*/ 2147483647 w 372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2"/>
                <a:gd name="T19" fmla="*/ 0 h 358"/>
                <a:gd name="T20" fmla="*/ 372 w 372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gray">
            <a:xfrm>
              <a:off x="3778724" y="1805955"/>
              <a:ext cx="5751299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痛点及需求分析</a:t>
              </a:r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gray">
            <a:xfrm>
              <a:off x="3002422" y="1702768"/>
              <a:ext cx="304799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08749" y="3142927"/>
            <a:ext cx="6754827" cy="646113"/>
            <a:chOff x="2808749" y="2564921"/>
            <a:chExt cx="6754827" cy="646113"/>
          </a:xfrm>
        </p:grpSpPr>
        <p:sp>
          <p:nvSpPr>
            <p:cNvPr id="30" name="Freeform 9"/>
            <p:cNvSpPr>
              <a:spLocks/>
            </p:cNvSpPr>
            <p:nvPr/>
          </p:nvSpPr>
          <p:spPr bwMode="gray">
            <a:xfrm>
              <a:off x="3510439" y="2606923"/>
              <a:ext cx="6053137" cy="568325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gray">
            <a:xfrm>
              <a:off x="2808749" y="2606923"/>
              <a:ext cx="609600" cy="568325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 Box 14"/>
            <p:cNvSpPr txBox="1">
              <a:spLocks noChangeArrowheads="1"/>
            </p:cNvSpPr>
            <p:nvPr/>
          </p:nvSpPr>
          <p:spPr bwMode="gray">
            <a:xfrm>
              <a:off x="3778708" y="2656139"/>
              <a:ext cx="4546600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基础设施规划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gray">
            <a:xfrm>
              <a:off x="3002422" y="2564921"/>
              <a:ext cx="304799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39" name="组合 10"/>
          <p:cNvGrpSpPr>
            <a:grpSpLocks/>
          </p:cNvGrpSpPr>
          <p:nvPr/>
        </p:nvGrpSpPr>
        <p:grpSpPr bwMode="auto">
          <a:xfrm>
            <a:off x="2799160" y="4006811"/>
            <a:ext cx="7114852" cy="646325"/>
            <a:chOff x="1166122" y="2495146"/>
            <a:chExt cx="7115552" cy="646543"/>
          </a:xfrm>
        </p:grpSpPr>
        <p:sp>
          <p:nvSpPr>
            <p:cNvPr id="40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2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en-US" altLang="zh-CN" sz="25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FusionInsight</a:t>
              </a:r>
              <a:r>
                <a:rPr lang="en-US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HD</a:t>
              </a: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8" name="组合 10"/>
          <p:cNvGrpSpPr>
            <a:grpSpLocks/>
          </p:cNvGrpSpPr>
          <p:nvPr/>
        </p:nvGrpSpPr>
        <p:grpSpPr bwMode="auto">
          <a:xfrm>
            <a:off x="2799159" y="4870907"/>
            <a:ext cx="7114852" cy="646325"/>
            <a:chOff x="1166122" y="2495146"/>
            <a:chExt cx="7115552" cy="646543"/>
          </a:xfrm>
        </p:grpSpPr>
        <p:sp>
          <p:nvSpPr>
            <p:cNvPr id="19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及成本规划</a:t>
              </a: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34" name="组合 10">
            <a:extLst>
              <a:ext uri="{FF2B5EF4-FFF2-40B4-BE49-F238E27FC236}">
                <a16:creationId xmlns:a16="http://schemas.microsoft.com/office/drawing/2014/main" id="{F5E5A0BE-2D57-466B-B71A-A0D4CBF0BDE4}"/>
              </a:ext>
            </a:extLst>
          </p:cNvPr>
          <p:cNvGrpSpPr>
            <a:grpSpLocks/>
          </p:cNvGrpSpPr>
          <p:nvPr/>
        </p:nvGrpSpPr>
        <p:grpSpPr bwMode="auto">
          <a:xfrm>
            <a:off x="2785219" y="2204864"/>
            <a:ext cx="7114852" cy="646325"/>
            <a:chOff x="1166122" y="2495146"/>
            <a:chExt cx="7115552" cy="646543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13A797A2-12BF-44FC-9CD4-390331D61B03}"/>
                </a:ext>
              </a:extLst>
            </p:cNvPr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38CD06CC-2FCE-4F5F-AECA-D1ADC413ADE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3C97C575-B3B9-4629-BA62-99D14FF2C5E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云化大数据平台整体实施架构</a:t>
              </a:r>
            </a:p>
          </p:txBody>
        </p: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2209DC1F-9C16-47D5-82FB-F2744804E4B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26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Shape 1"/>
          <p:cNvSpPr txBox="1"/>
          <p:nvPr/>
        </p:nvSpPr>
        <p:spPr>
          <a:xfrm>
            <a:off x="1007640" y="-54360"/>
            <a:ext cx="3564360" cy="871200"/>
          </a:xfrm>
          <a:prstGeom prst="rect">
            <a:avLst/>
          </a:prstGeom>
          <a:noFill/>
          <a:ln>
            <a:noFill/>
          </a:ln>
        </p:spPr>
        <p:txBody>
          <a:bodyPr lIns="0" tIns="39240" rIns="78480" bIns="39240" anchor="ctr"/>
          <a:lstStyle/>
          <a:p>
            <a:pPr>
              <a:lnSpc>
                <a:spcPct val="100000"/>
              </a:lnSpc>
            </a:pPr>
            <a:r>
              <a:rPr lang="zh-CN" sz="36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运维方案</a:t>
            </a:r>
            <a:r>
              <a:rPr lang="zh-CN" altLang="en-US" sz="36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架构</a:t>
            </a:r>
            <a:endParaRPr lang="zh-CN" sz="33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7330752" y="849312"/>
            <a:ext cx="4110120" cy="4207320"/>
          </a:xfrm>
          <a:prstGeom prst="roundRect">
            <a:avLst>
              <a:gd name="adj" fmla="val 16667"/>
            </a:avLst>
          </a:prstGeom>
          <a:noFill/>
          <a:ln cap="rnd">
            <a:solidFill>
              <a:schemeClr val="bg2">
                <a:lumMod val="75000"/>
              </a:schemeClr>
            </a:solidFill>
            <a:custDash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CustomShape 3"/>
          <p:cNvSpPr/>
          <p:nvPr/>
        </p:nvSpPr>
        <p:spPr>
          <a:xfrm>
            <a:off x="7678440" y="1258632"/>
            <a:ext cx="141480" cy="146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4"/>
          <p:cNvSpPr/>
          <p:nvPr/>
        </p:nvSpPr>
        <p:spPr>
          <a:xfrm>
            <a:off x="7678440" y="3422339"/>
            <a:ext cx="141480" cy="146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5"/>
          <p:cNvSpPr/>
          <p:nvPr/>
        </p:nvSpPr>
        <p:spPr>
          <a:xfrm>
            <a:off x="7820280" y="1095192"/>
            <a:ext cx="2424960" cy="167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 </a:t>
            </a:r>
            <a:r>
              <a:rPr lang="zh-CN" altLang="en-US" sz="2400" b="0" strike="noStrike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方案亮点：</a:t>
            </a:r>
            <a:endParaRPr lang="en-US" altLang="zh-CN" sz="2400" b="0" strike="noStrike" spc="-1" dirty="0"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OF</a:t>
            </a: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A</a:t>
            </a: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运营角色支持</a:t>
            </a:r>
            <a:endParaRPr lang="en-US" sz="20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主动</a:t>
            </a:r>
            <a:r>
              <a:rPr lang="zh-CN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管理</a:t>
            </a: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AI</a:t>
            </a:r>
            <a:r>
              <a:rPr lang="zh-CN" alt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辅助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6"/>
          <p:cNvSpPr/>
          <p:nvPr/>
        </p:nvSpPr>
        <p:spPr>
          <a:xfrm>
            <a:off x="7883280" y="3294720"/>
            <a:ext cx="3905280" cy="22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客户价值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：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故障</a:t>
            </a:r>
            <a:r>
              <a:rPr lang="zh-CN" alt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恢复时间</a:t>
            </a:r>
            <a:endParaRPr lang="en-US" altLang="zh-CN" sz="20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业务</a:t>
            </a:r>
            <a:r>
              <a:rPr lang="zh-CN" alt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部署周期</a:t>
            </a:r>
            <a:endParaRPr lang="en-US" altLang="zh-CN" sz="20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运维</a:t>
            </a:r>
            <a:r>
              <a:rPr lang="zh-CN" alt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成本</a:t>
            </a:r>
            <a:endParaRPr lang="en-US" altLang="zh-CN" sz="20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730418C5-072E-4E37-9B32-891103C829EB}"/>
              </a:ext>
            </a:extLst>
          </p:cNvPr>
          <p:cNvSpPr/>
          <p:nvPr/>
        </p:nvSpPr>
        <p:spPr>
          <a:xfrm>
            <a:off x="10593357" y="4103784"/>
            <a:ext cx="164592" cy="66751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3FAE5C-7B4F-4D8B-AAAF-236E759E3A10}"/>
              </a:ext>
            </a:extLst>
          </p:cNvPr>
          <p:cNvSpPr/>
          <p:nvPr/>
        </p:nvSpPr>
        <p:spPr>
          <a:xfrm>
            <a:off x="624114" y="849312"/>
            <a:ext cx="6139543" cy="27191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8383868-670B-45C2-AC81-E244FCF5A3FE}"/>
              </a:ext>
            </a:extLst>
          </p:cNvPr>
          <p:cNvSpPr/>
          <p:nvPr/>
        </p:nvSpPr>
        <p:spPr>
          <a:xfrm>
            <a:off x="986888" y="1055358"/>
            <a:ext cx="2513976" cy="518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EFA7DF-7ECF-4B58-B210-0016A95FD68C}"/>
              </a:ext>
            </a:extLst>
          </p:cNvPr>
          <p:cNvSpPr/>
          <p:nvPr/>
        </p:nvSpPr>
        <p:spPr>
          <a:xfrm>
            <a:off x="3869382" y="1055358"/>
            <a:ext cx="2472559" cy="518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OC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9B1986-18A5-46E1-BE7D-CBE4964D5AE8}"/>
              </a:ext>
            </a:extLst>
          </p:cNvPr>
          <p:cNvSpPr/>
          <p:nvPr/>
        </p:nvSpPr>
        <p:spPr>
          <a:xfrm>
            <a:off x="624114" y="4020124"/>
            <a:ext cx="2378159" cy="1771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260FD19-74D1-4C38-A89A-C4A4C742350D}"/>
              </a:ext>
            </a:extLst>
          </p:cNvPr>
          <p:cNvSpPr/>
          <p:nvPr/>
        </p:nvSpPr>
        <p:spPr>
          <a:xfrm>
            <a:off x="798693" y="4165600"/>
            <a:ext cx="2075136" cy="60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FusionInsight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Manager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2FA649C-ADDE-4F09-A10F-FF5CCE2C6AE5}"/>
              </a:ext>
            </a:extLst>
          </p:cNvPr>
          <p:cNvSpPr/>
          <p:nvPr/>
        </p:nvSpPr>
        <p:spPr>
          <a:xfrm>
            <a:off x="820925" y="5061750"/>
            <a:ext cx="2028999" cy="518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大数据资源池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81B1FA-62DE-4143-B335-EF6840E5C715}"/>
              </a:ext>
            </a:extLst>
          </p:cNvPr>
          <p:cNvSpPr/>
          <p:nvPr/>
        </p:nvSpPr>
        <p:spPr>
          <a:xfrm>
            <a:off x="3487250" y="4034428"/>
            <a:ext cx="2378159" cy="1771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8C5851-8673-402E-B1FA-51D0A1F00AAF}"/>
              </a:ext>
            </a:extLst>
          </p:cNvPr>
          <p:cNvSpPr/>
          <p:nvPr/>
        </p:nvSpPr>
        <p:spPr>
          <a:xfrm>
            <a:off x="3661829" y="4160058"/>
            <a:ext cx="2028999" cy="5672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Fusion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Manager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9BF0C58-A17F-4330-B249-2004D7D0F75D}"/>
              </a:ext>
            </a:extLst>
          </p:cNvPr>
          <p:cNvSpPr/>
          <p:nvPr/>
        </p:nvSpPr>
        <p:spPr>
          <a:xfrm>
            <a:off x="3661829" y="4872221"/>
            <a:ext cx="2028999" cy="321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虚拟化资源池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4EC04C5-5F51-4328-B9F9-232A825F06EC}"/>
              </a:ext>
            </a:extLst>
          </p:cNvPr>
          <p:cNvSpPr/>
          <p:nvPr/>
        </p:nvSpPr>
        <p:spPr>
          <a:xfrm>
            <a:off x="3661829" y="5367839"/>
            <a:ext cx="2028999" cy="321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物理设备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16C2396-E271-4358-B881-318A83F20DE3}"/>
              </a:ext>
            </a:extLst>
          </p:cNvPr>
          <p:cNvSpPr/>
          <p:nvPr/>
        </p:nvSpPr>
        <p:spPr>
          <a:xfrm>
            <a:off x="6174460" y="4020124"/>
            <a:ext cx="589197" cy="1771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eSight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DA8D61A8-C58C-4DD0-AB24-FB501ABA69F8}"/>
              </a:ext>
            </a:extLst>
          </p:cNvPr>
          <p:cNvSpPr/>
          <p:nvPr/>
        </p:nvSpPr>
        <p:spPr>
          <a:xfrm>
            <a:off x="5828179" y="5399239"/>
            <a:ext cx="343399" cy="2582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3307DCE5-4EC5-483F-AFF6-C7E26D6A9A51}"/>
              </a:ext>
            </a:extLst>
          </p:cNvPr>
          <p:cNvSpPr/>
          <p:nvPr/>
        </p:nvSpPr>
        <p:spPr>
          <a:xfrm rot="16200000">
            <a:off x="4421560" y="3660919"/>
            <a:ext cx="497449" cy="3882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72A42785-F322-4E31-AC01-FF1F68EE8187}"/>
              </a:ext>
            </a:extLst>
          </p:cNvPr>
          <p:cNvSpPr/>
          <p:nvPr/>
        </p:nvSpPr>
        <p:spPr>
          <a:xfrm rot="16200000">
            <a:off x="1544909" y="3660919"/>
            <a:ext cx="497449" cy="3882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181505E-1513-4483-807C-5470200AE842}"/>
              </a:ext>
            </a:extLst>
          </p:cNvPr>
          <p:cNvSpPr/>
          <p:nvPr/>
        </p:nvSpPr>
        <p:spPr>
          <a:xfrm>
            <a:off x="973273" y="1984248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产品管理</a:t>
            </a: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D8D81C2C-2BDE-4845-94C1-62BCC90A3340}"/>
              </a:ext>
            </a:extLst>
          </p:cNvPr>
          <p:cNvSpPr/>
          <p:nvPr/>
        </p:nvSpPr>
        <p:spPr>
          <a:xfrm rot="16200000">
            <a:off x="6205683" y="3660919"/>
            <a:ext cx="497449" cy="3882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4B4879A-08F1-4223-ACB2-F56A91188CD7}"/>
              </a:ext>
            </a:extLst>
          </p:cNvPr>
          <p:cNvSpPr/>
          <p:nvPr/>
        </p:nvSpPr>
        <p:spPr>
          <a:xfrm>
            <a:off x="2247888" y="1984243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租户管理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7380ADF-3EB0-47ED-B2DF-5351B71AF2F8}"/>
              </a:ext>
            </a:extLst>
          </p:cNvPr>
          <p:cNvSpPr/>
          <p:nvPr/>
        </p:nvSpPr>
        <p:spPr>
          <a:xfrm>
            <a:off x="973269" y="2455301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应用编排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54C4404-394F-49EC-9F16-5655F58E2437}"/>
              </a:ext>
            </a:extLst>
          </p:cNvPr>
          <p:cNvSpPr/>
          <p:nvPr/>
        </p:nvSpPr>
        <p:spPr>
          <a:xfrm>
            <a:off x="2247884" y="2455296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IAM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70920D9-6CDE-4A1D-9AE8-207A1055385A}"/>
              </a:ext>
            </a:extLst>
          </p:cNvPr>
          <p:cNvSpPr/>
          <p:nvPr/>
        </p:nvSpPr>
        <p:spPr>
          <a:xfrm>
            <a:off x="973266" y="2926356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资源池管理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044A9C7-6FA4-484B-B520-B9F088E605F4}"/>
              </a:ext>
            </a:extLst>
          </p:cNvPr>
          <p:cNvSpPr/>
          <p:nvPr/>
        </p:nvSpPr>
        <p:spPr>
          <a:xfrm>
            <a:off x="2247881" y="2926351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计量管理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93EC769-02B9-41CA-9795-0D21A82483B8}"/>
              </a:ext>
            </a:extLst>
          </p:cNvPr>
          <p:cNvSpPr/>
          <p:nvPr/>
        </p:nvSpPr>
        <p:spPr>
          <a:xfrm>
            <a:off x="3838626" y="1990627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拓扑导航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2178CEA-800D-42FA-A03C-D02724EC4AF0}"/>
              </a:ext>
            </a:extLst>
          </p:cNvPr>
          <p:cNvSpPr/>
          <p:nvPr/>
        </p:nvSpPr>
        <p:spPr>
          <a:xfrm>
            <a:off x="5113241" y="1990622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告警管理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B811FCD-0D73-4F11-8046-48273E732754}"/>
              </a:ext>
            </a:extLst>
          </p:cNvPr>
          <p:cNvSpPr/>
          <p:nvPr/>
        </p:nvSpPr>
        <p:spPr>
          <a:xfrm>
            <a:off x="3838622" y="2461680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实时性能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1CD839F-8488-4E46-B1B6-52D9C1DB10B8}"/>
              </a:ext>
            </a:extLst>
          </p:cNvPr>
          <p:cNvSpPr/>
          <p:nvPr/>
        </p:nvSpPr>
        <p:spPr>
          <a:xfrm>
            <a:off x="5113237" y="2461675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安全管理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940842F-C06F-4F10-B400-792E759C79E4}"/>
              </a:ext>
            </a:extLst>
          </p:cNvPr>
          <p:cNvSpPr/>
          <p:nvPr/>
        </p:nvSpPr>
        <p:spPr>
          <a:xfrm>
            <a:off x="3838619" y="2932735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综合报表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01AACA3-4CC6-4D43-8A66-615C6AED96D7}"/>
              </a:ext>
            </a:extLst>
          </p:cNvPr>
          <p:cNvSpPr/>
          <p:nvPr/>
        </p:nvSpPr>
        <p:spPr>
          <a:xfrm>
            <a:off x="5113234" y="2932730"/>
            <a:ext cx="1261782" cy="458570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健康分析</a:t>
            </a:r>
          </a:p>
        </p:txBody>
      </p:sp>
      <p:sp>
        <p:nvSpPr>
          <p:cNvPr id="36" name="箭头: V 形 35">
            <a:extLst>
              <a:ext uri="{FF2B5EF4-FFF2-40B4-BE49-F238E27FC236}">
                <a16:creationId xmlns:a16="http://schemas.microsoft.com/office/drawing/2014/main" id="{8A0664C5-7393-483F-9F16-2611BE659B12}"/>
              </a:ext>
            </a:extLst>
          </p:cNvPr>
          <p:cNvSpPr/>
          <p:nvPr/>
        </p:nvSpPr>
        <p:spPr>
          <a:xfrm>
            <a:off x="4695310" y="24144"/>
            <a:ext cx="1508760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37" name="箭头: V 形 36">
            <a:extLst>
              <a:ext uri="{FF2B5EF4-FFF2-40B4-BE49-F238E27FC236}">
                <a16:creationId xmlns:a16="http://schemas.microsoft.com/office/drawing/2014/main" id="{A9F70BD7-5C4C-49CB-A088-B088F6777017}"/>
              </a:ext>
            </a:extLst>
          </p:cNvPr>
          <p:cNvSpPr/>
          <p:nvPr/>
        </p:nvSpPr>
        <p:spPr>
          <a:xfrm>
            <a:off x="6068371" y="24144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38" name="箭头: V 形 37">
            <a:extLst>
              <a:ext uri="{FF2B5EF4-FFF2-40B4-BE49-F238E27FC236}">
                <a16:creationId xmlns:a16="http://schemas.microsoft.com/office/drawing/2014/main" id="{611BE1BE-6A0D-4F61-BF13-E852189C8B79}"/>
              </a:ext>
            </a:extLst>
          </p:cNvPr>
          <p:cNvSpPr/>
          <p:nvPr/>
        </p:nvSpPr>
        <p:spPr>
          <a:xfrm>
            <a:off x="7589575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基础设施</a:t>
            </a:r>
          </a:p>
        </p:txBody>
      </p:sp>
      <p:sp>
        <p:nvSpPr>
          <p:cNvPr id="39" name="箭头: V 形 38">
            <a:extLst>
              <a:ext uri="{FF2B5EF4-FFF2-40B4-BE49-F238E27FC236}">
                <a16:creationId xmlns:a16="http://schemas.microsoft.com/office/drawing/2014/main" id="{24513BA7-4DC7-40D7-9479-772982DEB8E8}"/>
              </a:ext>
            </a:extLst>
          </p:cNvPr>
          <p:cNvSpPr/>
          <p:nvPr/>
        </p:nvSpPr>
        <p:spPr>
          <a:xfrm>
            <a:off x="8961175" y="24144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40" name="箭头: V 形 39">
            <a:extLst>
              <a:ext uri="{FF2B5EF4-FFF2-40B4-BE49-F238E27FC236}">
                <a16:creationId xmlns:a16="http://schemas.microsoft.com/office/drawing/2014/main" id="{8BC9772C-7DBA-43BE-9D7D-53D9A4C6D00A}"/>
              </a:ext>
            </a:extLst>
          </p:cNvPr>
          <p:cNvSpPr/>
          <p:nvPr/>
        </p:nvSpPr>
        <p:spPr>
          <a:xfrm>
            <a:off x="10626139" y="24144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ACBE699C-9D3C-4E98-9CE9-ED313DF3C7AB}"/>
              </a:ext>
            </a:extLst>
          </p:cNvPr>
          <p:cNvSpPr/>
          <p:nvPr/>
        </p:nvSpPr>
        <p:spPr bwMode="auto">
          <a:xfrm>
            <a:off x="586503" y="1254332"/>
            <a:ext cx="2071465" cy="47124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99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A49A86E-AE43-4EB2-BFB7-732E46A4FC3C}"/>
              </a:ext>
            </a:extLst>
          </p:cNvPr>
          <p:cNvSpPr/>
          <p:nvPr/>
        </p:nvSpPr>
        <p:spPr bwMode="auto">
          <a:xfrm>
            <a:off x="2810368" y="1254332"/>
            <a:ext cx="2071465" cy="47124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99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B0F2B89-90C7-4D0A-B556-F8BC3950270A}"/>
              </a:ext>
            </a:extLst>
          </p:cNvPr>
          <p:cNvSpPr/>
          <p:nvPr/>
        </p:nvSpPr>
        <p:spPr bwMode="auto">
          <a:xfrm>
            <a:off x="5034233" y="1254332"/>
            <a:ext cx="2071465" cy="47124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99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0C36CDF-1A86-4925-A8C4-3E72557FD30E}"/>
              </a:ext>
            </a:extLst>
          </p:cNvPr>
          <p:cNvSpPr/>
          <p:nvPr/>
        </p:nvSpPr>
        <p:spPr bwMode="auto">
          <a:xfrm>
            <a:off x="7258098" y="1250264"/>
            <a:ext cx="2071465" cy="471652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99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A38CB7E-A64D-4008-889C-2CBAFEA3960D}"/>
              </a:ext>
            </a:extLst>
          </p:cNvPr>
          <p:cNvSpPr/>
          <p:nvPr/>
        </p:nvSpPr>
        <p:spPr bwMode="auto">
          <a:xfrm>
            <a:off x="9481963" y="1254332"/>
            <a:ext cx="2071465" cy="47124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99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pic>
        <p:nvPicPr>
          <p:cNvPr id="9" name="图形 8" descr="握手">
            <a:extLst>
              <a:ext uri="{FF2B5EF4-FFF2-40B4-BE49-F238E27FC236}">
                <a16:creationId xmlns:a16="http://schemas.microsoft.com/office/drawing/2014/main" id="{DB500F39-9401-413F-923E-F8143BB2A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5159" y="-3696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6EF115F-3ABC-4F6C-B220-CE1919667B48}"/>
              </a:ext>
            </a:extLst>
          </p:cNvPr>
          <p:cNvSpPr txBox="1"/>
          <p:nvPr/>
        </p:nvSpPr>
        <p:spPr>
          <a:xfrm>
            <a:off x="5156894" y="1611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握手成功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FB4904-11BE-4A37-BACF-DBD65C2D0BB8}"/>
              </a:ext>
            </a:extLst>
          </p:cNvPr>
          <p:cNvSpPr txBox="1"/>
          <p:nvPr/>
        </p:nvSpPr>
        <p:spPr>
          <a:xfrm>
            <a:off x="590649" y="3806548"/>
            <a:ext cx="2067317" cy="369332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王青松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1764A9-5ABC-461C-AF39-DBA0F425D851}"/>
              </a:ext>
            </a:extLst>
          </p:cNvPr>
          <p:cNvSpPr/>
          <p:nvPr/>
        </p:nvSpPr>
        <p:spPr>
          <a:xfrm>
            <a:off x="2810368" y="3806548"/>
            <a:ext cx="2067319" cy="369332"/>
          </a:xfrm>
          <a:prstGeom prst="rect">
            <a:avLst/>
          </a:prstGeom>
          <a:solidFill>
            <a:srgbClr val="99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李克宇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1B4AA-62FA-4CE9-9049-254277B63048}"/>
              </a:ext>
            </a:extLst>
          </p:cNvPr>
          <p:cNvSpPr/>
          <p:nvPr/>
        </p:nvSpPr>
        <p:spPr>
          <a:xfrm>
            <a:off x="5034232" y="3813414"/>
            <a:ext cx="2071465" cy="369332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王兆堃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D5829D-EB88-4917-B09E-3500272C9BEA}"/>
              </a:ext>
            </a:extLst>
          </p:cNvPr>
          <p:cNvSpPr/>
          <p:nvPr/>
        </p:nvSpPr>
        <p:spPr>
          <a:xfrm>
            <a:off x="7258097" y="3813414"/>
            <a:ext cx="2071465" cy="369332"/>
          </a:xfrm>
          <a:prstGeom prst="rect">
            <a:avLst/>
          </a:prstGeom>
          <a:solidFill>
            <a:srgbClr val="99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冯杰亨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71C0EF-3C53-4DA2-9451-98873153FA32}"/>
              </a:ext>
            </a:extLst>
          </p:cNvPr>
          <p:cNvSpPr/>
          <p:nvPr/>
        </p:nvSpPr>
        <p:spPr>
          <a:xfrm>
            <a:off x="9494265" y="3813414"/>
            <a:ext cx="2059163" cy="369332"/>
          </a:xfrm>
          <a:prstGeom prst="rect">
            <a:avLst/>
          </a:prstGeom>
          <a:solidFill>
            <a:srgbClr val="9900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李俊强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5B4B07-6BDD-43B3-9718-43457DE3CD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/>
          <a:stretch/>
        </p:blipFill>
        <p:spPr>
          <a:xfrm>
            <a:off x="590649" y="1270740"/>
            <a:ext cx="2067319" cy="25677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093236C-30E3-4F51-AE29-34B03756C0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7"/>
          <a:stretch/>
        </p:blipFill>
        <p:spPr>
          <a:xfrm rot="5400000">
            <a:off x="2553998" y="1510704"/>
            <a:ext cx="2584204" cy="207146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7D480F2-694C-466F-928B-FE9A7B7EF8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r="25679"/>
          <a:stretch/>
        </p:blipFill>
        <p:spPr>
          <a:xfrm>
            <a:off x="5034233" y="1270740"/>
            <a:ext cx="2071465" cy="256779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97B0A43-EEE5-47D1-A196-EB0076C8D7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32951" r="47419" b="29367"/>
          <a:stretch/>
        </p:blipFill>
        <p:spPr>
          <a:xfrm>
            <a:off x="9481964" y="1254332"/>
            <a:ext cx="2071464" cy="258420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B8F6782-DAB3-46C9-A647-C8384A1F6DBC}"/>
              </a:ext>
            </a:extLst>
          </p:cNvPr>
          <p:cNvSpPr txBox="1"/>
          <p:nvPr/>
        </p:nvSpPr>
        <p:spPr>
          <a:xfrm>
            <a:off x="567072" y="4451510"/>
            <a:ext cx="209089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主要职能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组建团队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大数据架构设计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845DF40-F845-4248-803A-5F2A78FB7937}"/>
              </a:ext>
            </a:extLst>
          </p:cNvPr>
          <p:cNvSpPr txBox="1"/>
          <p:nvPr/>
        </p:nvSpPr>
        <p:spPr>
          <a:xfrm>
            <a:off x="2829801" y="4451510"/>
            <a:ext cx="209089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主要职能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基础设施规划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E67BDC8-078C-483D-8FB5-E52CA805EA6A}"/>
              </a:ext>
            </a:extLst>
          </p:cNvPr>
          <p:cNvSpPr txBox="1"/>
          <p:nvPr/>
        </p:nvSpPr>
        <p:spPr>
          <a:xfrm>
            <a:off x="5034233" y="4450140"/>
            <a:ext cx="209089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主要职能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运维规划及成本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9F5E030-BD3D-48D6-A7FC-8707C396F7CF}"/>
              </a:ext>
            </a:extLst>
          </p:cNvPr>
          <p:cNvSpPr txBox="1"/>
          <p:nvPr/>
        </p:nvSpPr>
        <p:spPr>
          <a:xfrm>
            <a:off x="7248383" y="4451510"/>
            <a:ext cx="209089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主要职能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54C0C45-BA12-45E6-82DB-EA27F2B38025}"/>
              </a:ext>
            </a:extLst>
          </p:cNvPr>
          <p:cNvSpPr txBox="1"/>
          <p:nvPr/>
        </p:nvSpPr>
        <p:spPr>
          <a:xfrm>
            <a:off x="9494265" y="4451510"/>
            <a:ext cx="209089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主要职能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网络技术支持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EF58A62-50D5-4A85-A9E3-6D6DB67A8F13}"/>
              </a:ext>
            </a:extLst>
          </p:cNvPr>
          <p:cNvSpPr/>
          <p:nvPr/>
        </p:nvSpPr>
        <p:spPr>
          <a:xfrm>
            <a:off x="1068237" y="41327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（队长）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1BCBC5-795F-4313-92B6-D36F43A233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08" y="1274717"/>
            <a:ext cx="2039654" cy="25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73109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0" name="图表 9"/>
          <p:cNvGraphicFramePr/>
          <p:nvPr>
            <p:extLst/>
          </p:nvPr>
        </p:nvGraphicFramePr>
        <p:xfrm>
          <a:off x="3164040" y="620640"/>
          <a:ext cx="5544360" cy="520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01" name="图表 15"/>
          <p:cNvGraphicFramePr/>
          <p:nvPr>
            <p:extLst/>
          </p:nvPr>
        </p:nvGraphicFramePr>
        <p:xfrm>
          <a:off x="6817680" y="651600"/>
          <a:ext cx="5904360" cy="5328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02" name="CustomShape 1"/>
          <p:cNvSpPr/>
          <p:nvPr/>
        </p:nvSpPr>
        <p:spPr>
          <a:xfrm>
            <a:off x="846360" y="94320"/>
            <a:ext cx="2536920" cy="6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z="3300" b="1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成本预算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466096" y="3110688"/>
            <a:ext cx="83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814W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472320" y="1028880"/>
            <a:ext cx="3310560" cy="461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计算节点</a:t>
            </a:r>
            <a:r>
              <a:rPr lang="en-US" sz="1800" b="0" strike="noStrike" spc="-1" dirty="0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</a:t>
            </a:r>
            <a:endParaRPr lang="en-US" sz="1800" b="0" strike="noStrike" spc="-1" dirty="0">
              <a:solidFill>
                <a:srgbClr val="6699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E9000机架             </a:t>
            </a: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60W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CH121V3              </a:t>
            </a: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192W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CH242V3              </a:t>
            </a: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160W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管理节点</a:t>
            </a:r>
            <a:r>
              <a:rPr lang="en-US" sz="1800" b="0" strike="noStrike" spc="-1" dirty="0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</a:t>
            </a:r>
            <a:endParaRPr lang="en-US" sz="1800" b="0" strike="noStrike" spc="-1" dirty="0">
              <a:solidFill>
                <a:srgbClr val="6699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RH2288V3            </a:t>
            </a: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60W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存储设备</a:t>
            </a:r>
            <a:r>
              <a:rPr lang="en-US" sz="1800" b="0" strike="noStrike" spc="-1" dirty="0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</a:t>
            </a:r>
            <a:endParaRPr lang="en-US" sz="1800" b="0" strike="noStrike" spc="-1" dirty="0">
              <a:solidFill>
                <a:srgbClr val="6699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OceanStore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V3     </a:t>
            </a: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150W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（300T）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网络设备</a:t>
            </a:r>
            <a:r>
              <a:rPr lang="en-US" sz="1800" b="0" strike="noStrike" spc="-1" dirty="0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</a:t>
            </a:r>
            <a:endParaRPr lang="en-US" sz="1800" b="0" strike="noStrike" spc="-1" dirty="0">
              <a:solidFill>
                <a:srgbClr val="6699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NE40E-X8   </a:t>
            </a:r>
            <a:r>
              <a:rPr lang="en-US" sz="1800" b="0" strike="noStrike" spc="-1" dirty="0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          </a:t>
            </a: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40W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CE12800               </a:t>
            </a: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80W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CE6800                 </a:t>
            </a: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24W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安全设备</a:t>
            </a:r>
            <a:r>
              <a:rPr lang="en-US" sz="1800" b="0" strike="noStrike" spc="-1" dirty="0">
                <a:solidFill>
                  <a:srgbClr val="6699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：</a:t>
            </a:r>
            <a:endParaRPr lang="en-US" sz="1800" b="0" strike="noStrike" spc="-1" dirty="0">
              <a:solidFill>
                <a:srgbClr val="6699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Eudemon8000     </a:t>
            </a: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48W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SIG</a:t>
            </a:r>
            <a:r>
              <a:rPr lang="zh-CN" alt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入侵检测系统   </a:t>
            </a:r>
            <a:r>
              <a:rPr lang="en-US" altLang="zh-CN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30W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286560" y="994680"/>
            <a:ext cx="3496320" cy="4618800"/>
          </a:xfrm>
          <a:prstGeom prst="roundRect">
            <a:avLst>
              <a:gd name="adj" fmla="val 16667"/>
            </a:avLst>
          </a:prstGeom>
          <a:noFill/>
          <a:ln w="57150" cap="rnd">
            <a:solidFill>
              <a:srgbClr val="99CCFF"/>
            </a:solidFill>
            <a:custDash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6" name="Line 5"/>
          <p:cNvSpPr/>
          <p:nvPr/>
        </p:nvSpPr>
        <p:spPr>
          <a:xfrm>
            <a:off x="3782880" y="1556640"/>
            <a:ext cx="586440" cy="360"/>
          </a:xfrm>
          <a:prstGeom prst="line">
            <a:avLst/>
          </a:prstGeom>
          <a:ln w="19080">
            <a:solidFill>
              <a:schemeClr val="bg1">
                <a:lumMod val="6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7" name="Line 6"/>
          <p:cNvSpPr/>
          <p:nvPr/>
        </p:nvSpPr>
        <p:spPr>
          <a:xfrm>
            <a:off x="4369320" y="1556640"/>
            <a:ext cx="432000" cy="288000"/>
          </a:xfrm>
          <a:prstGeom prst="line">
            <a:avLst/>
          </a:prstGeom>
          <a:ln w="19080">
            <a:solidFill>
              <a:schemeClr val="bg1">
                <a:lumMod val="6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440B0212-4636-409C-9C20-E28CB9F95324}"/>
              </a:ext>
            </a:extLst>
          </p:cNvPr>
          <p:cNvSpPr/>
          <p:nvPr/>
        </p:nvSpPr>
        <p:spPr>
          <a:xfrm>
            <a:off x="6817680" y="510048"/>
            <a:ext cx="830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z="20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总预算：</a:t>
            </a:r>
            <a:r>
              <a:rPr lang="en-US" sz="20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8</a:t>
            </a:r>
            <a:r>
              <a:rPr lang="en-US" altLang="zh-CN" sz="20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6</a:t>
            </a:r>
            <a:r>
              <a:rPr lang="en-US" sz="20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4W</a:t>
            </a:r>
            <a:endParaRPr lang="en-US" sz="1800" b="1" strike="noStrik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箭头: V 形 10">
            <a:extLst>
              <a:ext uri="{FF2B5EF4-FFF2-40B4-BE49-F238E27FC236}">
                <a16:creationId xmlns:a16="http://schemas.microsoft.com/office/drawing/2014/main" id="{BEB02C84-DE8F-4595-9F2A-CD3FF211DE82}"/>
              </a:ext>
            </a:extLst>
          </p:cNvPr>
          <p:cNvSpPr/>
          <p:nvPr/>
        </p:nvSpPr>
        <p:spPr>
          <a:xfrm>
            <a:off x="4695310" y="24144"/>
            <a:ext cx="1508760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F04AFE59-BDC6-411C-91AA-E57F02E923FF}"/>
              </a:ext>
            </a:extLst>
          </p:cNvPr>
          <p:cNvSpPr/>
          <p:nvPr/>
        </p:nvSpPr>
        <p:spPr>
          <a:xfrm>
            <a:off x="6068371" y="24144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13" name="箭头: V 形 12">
            <a:extLst>
              <a:ext uri="{FF2B5EF4-FFF2-40B4-BE49-F238E27FC236}">
                <a16:creationId xmlns:a16="http://schemas.microsoft.com/office/drawing/2014/main" id="{2AC77CEC-E872-49EC-8CDB-BBEC7F440F27}"/>
              </a:ext>
            </a:extLst>
          </p:cNvPr>
          <p:cNvSpPr/>
          <p:nvPr/>
        </p:nvSpPr>
        <p:spPr>
          <a:xfrm>
            <a:off x="7589575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基础设施</a:t>
            </a:r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C0B81938-F49E-4672-8D34-FE31CC76CABD}"/>
              </a:ext>
            </a:extLst>
          </p:cNvPr>
          <p:cNvSpPr/>
          <p:nvPr/>
        </p:nvSpPr>
        <p:spPr>
          <a:xfrm>
            <a:off x="8961175" y="24144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9FF492FD-2F44-453F-8851-9E817AB9DF16}"/>
              </a:ext>
            </a:extLst>
          </p:cNvPr>
          <p:cNvSpPr/>
          <p:nvPr/>
        </p:nvSpPr>
        <p:spPr>
          <a:xfrm>
            <a:off x="10626139" y="24144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3770" y="263688"/>
            <a:ext cx="10179584" cy="871537"/>
          </a:xfrm>
        </p:spPr>
        <p:txBody>
          <a:bodyPr/>
          <a:lstStyle/>
          <a:p>
            <a:r>
              <a:rPr lang="zh-CN" altLang="en-US" dirty="0"/>
              <a:t>建设历程</a:t>
            </a:r>
          </a:p>
        </p:txBody>
      </p:sp>
      <p:sp>
        <p:nvSpPr>
          <p:cNvPr id="38" name="圆角矩形 33">
            <a:extLst>
              <a:ext uri="{FF2B5EF4-FFF2-40B4-BE49-F238E27FC236}">
                <a16:creationId xmlns:a16="http://schemas.microsoft.com/office/drawing/2014/main" id="{8CEF5466-6DB2-472B-9F0C-FE2C55898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0316" y="1867673"/>
            <a:ext cx="4001833" cy="635806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BABAB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itchFamily="2" charset="-122"/>
              <a:ea typeface="宋体" panose="02010600030101010101" pitchFamily="2" charset="-122"/>
              <a:cs typeface="+mn-cs"/>
              <a:sym typeface="宋体" pitchFamily="2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76F13B7-5FD9-4A90-BAE8-0E59BED3903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035975" y="1875024"/>
            <a:ext cx="2886347" cy="744539"/>
            <a:chOff x="0" y="0"/>
            <a:chExt cx="1935168" cy="506624"/>
          </a:xfrm>
          <a:solidFill>
            <a:srgbClr val="990000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圆角矩形 37">
              <a:extLst>
                <a:ext uri="{FF2B5EF4-FFF2-40B4-BE49-F238E27FC236}">
                  <a16:creationId xmlns:a16="http://schemas.microsoft.com/office/drawing/2014/main" id="{51FC9C76-1D5F-4A01-905E-D043AF090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anose="02010600030101010101" pitchFamily="2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3B1A6BA1-2877-4973-968D-4057141C3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641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anose="02010600030101010101" pitchFamily="2" charset="-122"/>
                <a:cs typeface="+mn-cs"/>
                <a:sym typeface="宋体" pitchFamily="2" charset="-122"/>
              </a:endParaRPr>
            </a:p>
          </p:txBody>
        </p:sp>
      </p:grpSp>
      <p:sp>
        <p:nvSpPr>
          <p:cNvPr id="26" name="TextBox 50">
            <a:extLst>
              <a:ext uri="{FF2B5EF4-FFF2-40B4-BE49-F238E27FC236}">
                <a16:creationId xmlns:a16="http://schemas.microsoft.com/office/drawing/2014/main" id="{E1F0D2F3-911A-4BD6-9C8C-1AC4E7860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49" y="2054423"/>
            <a:ext cx="1392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资源整合</a:t>
            </a:r>
          </a:p>
        </p:txBody>
      </p:sp>
      <p:sp>
        <p:nvSpPr>
          <p:cNvPr id="58" name="TextBox 50">
            <a:extLst>
              <a:ext uri="{FF2B5EF4-FFF2-40B4-BE49-F238E27FC236}">
                <a16:creationId xmlns:a16="http://schemas.microsoft.com/office/drawing/2014/main" id="{069EFDBF-300A-47FA-91DA-1DDD17222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982" y="2055248"/>
            <a:ext cx="1392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业务云化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533EA838-1125-4927-AA28-28A386E2A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61" y="2989808"/>
            <a:ext cx="267096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建设内容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基础设施搭建</a:t>
            </a: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所有资源虚拟化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FusionShere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统一管理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63" name="等腰三角形 62">
            <a:extLst>
              <a:ext uri="{FF2B5EF4-FFF2-40B4-BE49-F238E27FC236}">
                <a16:creationId xmlns:a16="http://schemas.microsoft.com/office/drawing/2014/main" id="{36ACE533-0CE2-4F89-8916-3244577B873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67274" y="2510824"/>
            <a:ext cx="193677" cy="139936"/>
          </a:xfrm>
          <a:prstGeom prst="triangle">
            <a:avLst>
              <a:gd name="adj" fmla="val 50000"/>
            </a:avLst>
          </a:pr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BABAB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itchFamily="2" charset="-122"/>
              <a:ea typeface="宋体" panose="02010600030101010101" pitchFamily="2" charset="-122"/>
              <a:cs typeface="+mn-cs"/>
              <a:sym typeface="宋体" pitchFamily="2" charset="-122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581AFCD-EB26-4DDC-9A93-A38F04B00FA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737547" y="1875023"/>
            <a:ext cx="3198444" cy="744539"/>
            <a:chOff x="0" y="0"/>
            <a:chExt cx="1935168" cy="506624"/>
          </a:xfrm>
          <a:solidFill>
            <a:srgbClr val="990000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5" name="圆角矩形 37">
              <a:extLst>
                <a:ext uri="{FF2B5EF4-FFF2-40B4-BE49-F238E27FC236}">
                  <a16:creationId xmlns:a16="http://schemas.microsoft.com/office/drawing/2014/main" id="{E53A09A6-02DE-4AE2-B0BB-6E7EB3BD6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anose="02010600030101010101" pitchFamily="2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BD054DDA-72BB-4FF2-AE5E-C89E81E1A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641" y="0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anose="02010600030101010101" pitchFamily="2" charset="-122"/>
                <a:cs typeface="+mn-cs"/>
                <a:sym typeface="宋体" pitchFamily="2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34567DE-85E7-4465-AB59-0D11C48D4E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754550" y="1875024"/>
            <a:ext cx="4197608" cy="763291"/>
            <a:chOff x="-1" y="-12757"/>
            <a:chExt cx="2865253" cy="519382"/>
          </a:xfrm>
          <a:solidFill>
            <a:srgbClr val="990000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" name="圆角矩形 54">
              <a:extLst>
                <a:ext uri="{FF2B5EF4-FFF2-40B4-BE49-F238E27FC236}">
                  <a16:creationId xmlns:a16="http://schemas.microsoft.com/office/drawing/2014/main" id="{E2C7FA6A-2D3B-4862-852E-9F1DDDE9B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anose="02010600030101010101" pitchFamily="2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DA9EFF94-756C-4A33-8B42-6087F452A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064" y="-12757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BAB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anose="02010600030101010101" pitchFamily="2" charset="-122"/>
                <a:cs typeface="+mn-cs"/>
                <a:sym typeface="宋体" pitchFamily="2" charset="-122"/>
              </a:endParaRPr>
            </a:p>
          </p:txBody>
        </p:sp>
      </p:grpSp>
      <p:sp>
        <p:nvSpPr>
          <p:cNvPr id="59" name="TextBox 50">
            <a:extLst>
              <a:ext uri="{FF2B5EF4-FFF2-40B4-BE49-F238E27FC236}">
                <a16:creationId xmlns:a16="http://schemas.microsoft.com/office/drawing/2014/main" id="{1327B7D6-BC5A-4904-83D6-30617DEDF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549" y="2055248"/>
            <a:ext cx="1392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数据融合</a:t>
            </a:r>
          </a:p>
        </p:txBody>
      </p:sp>
      <p:sp>
        <p:nvSpPr>
          <p:cNvPr id="60" name="TextBox 50">
            <a:extLst>
              <a:ext uri="{FF2B5EF4-FFF2-40B4-BE49-F238E27FC236}">
                <a16:creationId xmlns:a16="http://schemas.microsoft.com/office/drawing/2014/main" id="{5975121D-88FD-46A6-BFF7-B1F91B503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683" y="2096090"/>
            <a:ext cx="13924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建设扩展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0456AFDA-ED18-4C09-9280-EB948FC7CC9F}"/>
              </a:ext>
            </a:extLst>
          </p:cNvPr>
          <p:cNvSpPr/>
          <p:nvPr/>
        </p:nvSpPr>
        <p:spPr bwMode="auto">
          <a:xfrm>
            <a:off x="96127" y="2924944"/>
            <a:ext cx="2736303" cy="2736304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3927693B-E332-4276-B8B0-201FF4839DFB}"/>
              </a:ext>
            </a:extLst>
          </p:cNvPr>
          <p:cNvSpPr/>
          <p:nvPr/>
        </p:nvSpPr>
        <p:spPr bwMode="auto">
          <a:xfrm>
            <a:off x="3151354" y="2919439"/>
            <a:ext cx="2370169" cy="2736304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03D14192-02B5-4C62-814A-90F714FBF5E4}"/>
              </a:ext>
            </a:extLst>
          </p:cNvPr>
          <p:cNvSpPr/>
          <p:nvPr/>
        </p:nvSpPr>
        <p:spPr bwMode="auto">
          <a:xfrm>
            <a:off x="5840446" y="2924944"/>
            <a:ext cx="3073005" cy="2736304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1156B7B9-F8F2-4DAA-92E0-0889E91F45CB}"/>
              </a:ext>
            </a:extLst>
          </p:cNvPr>
          <p:cNvSpPr/>
          <p:nvPr/>
        </p:nvSpPr>
        <p:spPr bwMode="auto">
          <a:xfrm>
            <a:off x="9232374" y="2919439"/>
            <a:ext cx="2506263" cy="2736304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8CBD4E28-F079-4E8F-A7C5-2C35B102F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5468" y="2989808"/>
            <a:ext cx="2670963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建设内容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ManageOne</a:t>
            </a: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运维</a:t>
            </a: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合理划分权限</a:t>
            </a: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按需申请</a:t>
            </a:r>
            <a:r>
              <a:rPr lang="en-US" altLang="zh-CN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VDC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业务云化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771A6D73-A349-4583-9B0C-7543B1107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322" y="2997003"/>
            <a:ext cx="295702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建设内容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搭建</a:t>
            </a:r>
            <a:r>
              <a:rPr lang="en-US" altLang="zh-CN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FusionInsight</a:t>
            </a:r>
            <a:r>
              <a:rPr lang="en-US" altLang="zh-CN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HD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搭建</a:t>
            </a:r>
            <a:r>
              <a:rPr lang="en-US" altLang="zh-CN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FusionInsight</a:t>
            </a:r>
            <a:r>
              <a:rPr lang="en-US" altLang="zh-CN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Miner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提供大数据服务</a:t>
            </a: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D71FF289-49A1-4F5D-9B1F-9E623C8F3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8028" y="2989808"/>
            <a:ext cx="2043807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建设内容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根据业务增长</a:t>
            </a: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扩建基础设施</a:t>
            </a: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根据业务需求</a:t>
            </a: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扩展容灾方案</a:t>
            </a: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箭头: V 形 26">
            <a:extLst>
              <a:ext uri="{FF2B5EF4-FFF2-40B4-BE49-F238E27FC236}">
                <a16:creationId xmlns:a16="http://schemas.microsoft.com/office/drawing/2014/main" id="{3E3B8CE9-5369-4C73-9AFD-4D6D89364839}"/>
              </a:ext>
            </a:extLst>
          </p:cNvPr>
          <p:cNvSpPr/>
          <p:nvPr/>
        </p:nvSpPr>
        <p:spPr>
          <a:xfrm>
            <a:off x="4695310" y="24144"/>
            <a:ext cx="1508760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28" name="箭头: V 形 27">
            <a:extLst>
              <a:ext uri="{FF2B5EF4-FFF2-40B4-BE49-F238E27FC236}">
                <a16:creationId xmlns:a16="http://schemas.microsoft.com/office/drawing/2014/main" id="{66BCD9C2-699C-4F88-BDE9-5493ECD4579F}"/>
              </a:ext>
            </a:extLst>
          </p:cNvPr>
          <p:cNvSpPr/>
          <p:nvPr/>
        </p:nvSpPr>
        <p:spPr>
          <a:xfrm>
            <a:off x="6068371" y="24144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30" name="箭头: V 形 29">
            <a:extLst>
              <a:ext uri="{FF2B5EF4-FFF2-40B4-BE49-F238E27FC236}">
                <a16:creationId xmlns:a16="http://schemas.microsoft.com/office/drawing/2014/main" id="{7CC8F06E-254B-4D34-88DD-E40DE681A379}"/>
              </a:ext>
            </a:extLst>
          </p:cNvPr>
          <p:cNvSpPr/>
          <p:nvPr/>
        </p:nvSpPr>
        <p:spPr>
          <a:xfrm>
            <a:off x="7589575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基础设施</a:t>
            </a:r>
          </a:p>
        </p:txBody>
      </p:sp>
      <p:sp>
        <p:nvSpPr>
          <p:cNvPr id="31" name="箭头: V 形 30">
            <a:extLst>
              <a:ext uri="{FF2B5EF4-FFF2-40B4-BE49-F238E27FC236}">
                <a16:creationId xmlns:a16="http://schemas.microsoft.com/office/drawing/2014/main" id="{B989FA05-3186-4B85-B429-584EE17BE88D}"/>
              </a:ext>
            </a:extLst>
          </p:cNvPr>
          <p:cNvSpPr/>
          <p:nvPr/>
        </p:nvSpPr>
        <p:spPr>
          <a:xfrm>
            <a:off x="8961175" y="24144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34" name="箭头: V 形 33">
            <a:extLst>
              <a:ext uri="{FF2B5EF4-FFF2-40B4-BE49-F238E27FC236}">
                <a16:creationId xmlns:a16="http://schemas.microsoft.com/office/drawing/2014/main" id="{D52D8826-5BAA-4956-8A53-65105EA692E0}"/>
              </a:ext>
            </a:extLst>
          </p:cNvPr>
          <p:cNvSpPr/>
          <p:nvPr/>
        </p:nvSpPr>
        <p:spPr>
          <a:xfrm>
            <a:off x="10626139" y="24144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889830415"/>
      </p:ext>
    </p:extLst>
  </p:cSld>
  <p:clrMapOvr>
    <a:masterClrMapping/>
  </p:clrMapOvr>
  <p:transition advClick="0" advTm="8000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>
            <a:extLst>
              <a:ext uri="{FF2B5EF4-FFF2-40B4-BE49-F238E27FC236}">
                <a16:creationId xmlns:a16="http://schemas.microsoft.com/office/drawing/2014/main" id="{5D6E9252-ADE0-4702-8DA8-E65A34903C84}"/>
              </a:ext>
            </a:extLst>
          </p:cNvPr>
          <p:cNvSpPr/>
          <p:nvPr/>
        </p:nvSpPr>
        <p:spPr>
          <a:xfrm>
            <a:off x="561880" y="254963"/>
            <a:ext cx="2536920" cy="6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z="3300" b="1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交付目标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52658AB-7563-4069-9153-F52CA1DF0CCA}"/>
              </a:ext>
            </a:extLst>
          </p:cNvPr>
          <p:cNvCxnSpPr>
            <a:cxnSpLocks/>
          </p:cNvCxnSpPr>
          <p:nvPr/>
        </p:nvCxnSpPr>
        <p:spPr>
          <a:xfrm>
            <a:off x="3098800" y="1412240"/>
            <a:ext cx="0" cy="47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stomShape 5">
            <a:extLst>
              <a:ext uri="{FF2B5EF4-FFF2-40B4-BE49-F238E27FC236}">
                <a16:creationId xmlns:a16="http://schemas.microsoft.com/office/drawing/2014/main" id="{AD6005CA-7FA7-403F-B6C2-30299F4F79AF}"/>
              </a:ext>
            </a:extLst>
          </p:cNvPr>
          <p:cNvSpPr/>
          <p:nvPr/>
        </p:nvSpPr>
        <p:spPr>
          <a:xfrm>
            <a:off x="4375340" y="1196752"/>
            <a:ext cx="6695438" cy="42517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zh-CN" altLang="en-US" sz="24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客户价值</a:t>
            </a:r>
            <a:endParaRPr lang="en-US" altLang="zh-CN" sz="2400" spc="-1" dirty="0"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4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基础设施</a:t>
            </a:r>
            <a:r>
              <a:rPr lang="zh-CN" altLang="en-US" sz="24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共享</a:t>
            </a:r>
            <a:endParaRPr lang="en-US" altLang="zh-CN" sz="2400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4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分析平台</a:t>
            </a:r>
            <a:r>
              <a:rPr lang="zh-CN" altLang="en-US" sz="24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共享</a:t>
            </a:r>
            <a:endParaRPr lang="en-US" sz="2400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4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跨区域</a:t>
            </a:r>
            <a:r>
              <a:rPr lang="zh-CN" altLang="en-US" sz="24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资源调度</a:t>
            </a:r>
            <a:endParaRPr lang="en-US" altLang="zh-CN" sz="2400" spc="-1" dirty="0"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4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绿色</a:t>
            </a:r>
            <a:r>
              <a:rPr lang="zh-CN" altLang="en-US" sz="24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环保</a:t>
            </a:r>
            <a:endParaRPr lang="en-US" altLang="zh-CN" sz="2400" spc="-1" dirty="0"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4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业务</a:t>
            </a:r>
            <a:r>
              <a:rPr lang="zh-CN" altLang="en-US" sz="24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快速</a:t>
            </a:r>
            <a:r>
              <a:rPr lang="zh-CN" altLang="en-US" sz="24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部署</a:t>
            </a:r>
            <a:endParaRPr lang="en-US" altLang="zh-CN" sz="2400" spc="-1" dirty="0"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9375BD-5572-46F7-85D1-0B43630AE9CF}"/>
              </a:ext>
            </a:extLst>
          </p:cNvPr>
          <p:cNvSpPr/>
          <p:nvPr/>
        </p:nvSpPr>
        <p:spPr>
          <a:xfrm>
            <a:off x="776636" y="1779212"/>
            <a:ext cx="1876585" cy="621371"/>
          </a:xfrm>
          <a:prstGeom prst="rect">
            <a:avLst/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zh-CN" altLang="en-US" sz="2000" b="1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用户痛点</a:t>
            </a:r>
          </a:p>
        </p:txBody>
      </p:sp>
      <p:sp>
        <p:nvSpPr>
          <p:cNvPr id="14" name="圆角矩形 60">
            <a:extLst>
              <a:ext uri="{FF2B5EF4-FFF2-40B4-BE49-F238E27FC236}">
                <a16:creationId xmlns:a16="http://schemas.microsoft.com/office/drawing/2014/main" id="{4C7486E7-F9B0-4632-9112-7757805D3F1F}"/>
              </a:ext>
            </a:extLst>
          </p:cNvPr>
          <p:cNvSpPr/>
          <p:nvPr/>
        </p:nvSpPr>
        <p:spPr>
          <a:xfrm>
            <a:off x="776636" y="2783630"/>
            <a:ext cx="1730112" cy="395618"/>
          </a:xfrm>
          <a:prstGeom prst="roundRect">
            <a:avLst>
              <a:gd name="adj" fmla="val 0"/>
            </a:avLst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altLang="zh-CN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</a:t>
            </a:r>
            <a:r>
              <a:rPr lang="zh-CN" altLang="en-US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重复建设</a:t>
            </a:r>
          </a:p>
        </p:txBody>
      </p:sp>
      <p:sp>
        <p:nvSpPr>
          <p:cNvPr id="15" name="圆角矩形 62">
            <a:extLst>
              <a:ext uri="{FF2B5EF4-FFF2-40B4-BE49-F238E27FC236}">
                <a16:creationId xmlns:a16="http://schemas.microsoft.com/office/drawing/2014/main" id="{2A4710CA-A0BE-492A-A1D9-BF15B899B009}"/>
              </a:ext>
            </a:extLst>
          </p:cNvPr>
          <p:cNvSpPr/>
          <p:nvPr/>
        </p:nvSpPr>
        <p:spPr>
          <a:xfrm>
            <a:off x="776636" y="3491361"/>
            <a:ext cx="1730112" cy="395619"/>
          </a:xfrm>
          <a:prstGeom prst="roundRect">
            <a:avLst>
              <a:gd name="adj" fmla="val 0"/>
            </a:avLst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altLang="zh-CN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</a:t>
            </a:r>
            <a:r>
              <a:rPr lang="zh-CN" altLang="en-US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低安全可靠</a:t>
            </a:r>
          </a:p>
        </p:txBody>
      </p:sp>
      <p:sp>
        <p:nvSpPr>
          <p:cNvPr id="16" name="圆角矩形 64">
            <a:extLst>
              <a:ext uri="{FF2B5EF4-FFF2-40B4-BE49-F238E27FC236}">
                <a16:creationId xmlns:a16="http://schemas.microsoft.com/office/drawing/2014/main" id="{B5E9BF81-BD67-4718-9C77-E8A478BB255C}"/>
              </a:ext>
            </a:extLst>
          </p:cNvPr>
          <p:cNvSpPr/>
          <p:nvPr/>
        </p:nvSpPr>
        <p:spPr>
          <a:xfrm>
            <a:off x="776636" y="4189981"/>
            <a:ext cx="1730112" cy="346505"/>
          </a:xfrm>
          <a:prstGeom prst="roundRect">
            <a:avLst>
              <a:gd name="adj" fmla="val 0"/>
            </a:avLst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altLang="zh-CN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</a:t>
            </a:r>
            <a:r>
              <a:rPr lang="zh-CN" altLang="en-US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资源闲置</a:t>
            </a:r>
          </a:p>
        </p:txBody>
      </p:sp>
      <p:sp>
        <p:nvSpPr>
          <p:cNvPr id="17" name="圆角矩形 64">
            <a:extLst>
              <a:ext uri="{FF2B5EF4-FFF2-40B4-BE49-F238E27FC236}">
                <a16:creationId xmlns:a16="http://schemas.microsoft.com/office/drawing/2014/main" id="{928988D9-063E-4D43-875B-5E64E69E8E38}"/>
              </a:ext>
            </a:extLst>
          </p:cNvPr>
          <p:cNvSpPr/>
          <p:nvPr/>
        </p:nvSpPr>
        <p:spPr>
          <a:xfrm>
            <a:off x="776636" y="4855415"/>
            <a:ext cx="1730112" cy="346505"/>
          </a:xfrm>
          <a:prstGeom prst="roundRect">
            <a:avLst>
              <a:gd name="adj" fmla="val 0"/>
            </a:avLst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altLang="zh-CN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</a:t>
            </a:r>
            <a:r>
              <a:rPr lang="zh-CN" altLang="en-US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业务上线慢</a:t>
            </a: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F71ECEA4-6793-458B-8057-E4F19D114B3B}"/>
              </a:ext>
            </a:extLst>
          </p:cNvPr>
          <p:cNvSpPr/>
          <p:nvPr/>
        </p:nvSpPr>
        <p:spPr>
          <a:xfrm>
            <a:off x="4695310" y="24144"/>
            <a:ext cx="1508760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E01811F8-40F1-46A6-A9AC-4181200CD996}"/>
              </a:ext>
            </a:extLst>
          </p:cNvPr>
          <p:cNvSpPr/>
          <p:nvPr/>
        </p:nvSpPr>
        <p:spPr>
          <a:xfrm>
            <a:off x="6068371" y="24144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2407F86D-9E90-4244-BBAB-D6DC307D55A8}"/>
              </a:ext>
            </a:extLst>
          </p:cNvPr>
          <p:cNvSpPr/>
          <p:nvPr/>
        </p:nvSpPr>
        <p:spPr>
          <a:xfrm>
            <a:off x="7589575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基础设施</a:t>
            </a:r>
          </a:p>
        </p:txBody>
      </p:sp>
      <p:sp>
        <p:nvSpPr>
          <p:cNvPr id="20" name="箭头: V 形 19">
            <a:extLst>
              <a:ext uri="{FF2B5EF4-FFF2-40B4-BE49-F238E27FC236}">
                <a16:creationId xmlns:a16="http://schemas.microsoft.com/office/drawing/2014/main" id="{3E8024D4-01DF-4186-B74A-0960C269541C}"/>
              </a:ext>
            </a:extLst>
          </p:cNvPr>
          <p:cNvSpPr/>
          <p:nvPr/>
        </p:nvSpPr>
        <p:spPr>
          <a:xfrm>
            <a:off x="8961175" y="24144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D93A24BA-0D90-4EEA-ACB6-A792E2585A72}"/>
              </a:ext>
            </a:extLst>
          </p:cNvPr>
          <p:cNvSpPr/>
          <p:nvPr/>
        </p:nvSpPr>
        <p:spPr>
          <a:xfrm>
            <a:off x="10626139" y="24144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74C871-BB25-4E5C-8589-982D84A142B1}"/>
              </a:ext>
            </a:extLst>
          </p:cNvPr>
          <p:cNvSpPr/>
          <p:nvPr/>
        </p:nvSpPr>
        <p:spPr>
          <a:xfrm>
            <a:off x="8168639" y="1814274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endParaRPr lang="en-US" altLang="zh-CN" spc="-1" dirty="0"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0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主动</a:t>
            </a:r>
            <a:r>
              <a:rPr lang="zh-CN" altLang="en-US" sz="20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故障处理</a:t>
            </a:r>
            <a:endParaRPr lang="en-US" altLang="zh-CN" sz="2000" spc="-1" dirty="0"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en-US" altLang="zh-CN" sz="2000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AI</a:t>
            </a:r>
            <a:r>
              <a:rPr lang="zh-CN" altLang="en-US" sz="20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辅助运维</a:t>
            </a:r>
            <a:endParaRPr lang="en-US" altLang="zh-CN" sz="2000" spc="-1" dirty="0"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000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预防型</a:t>
            </a:r>
            <a:r>
              <a:rPr lang="zh-CN" altLang="en-US" sz="20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安全保障</a:t>
            </a:r>
            <a:endParaRPr lang="en-US" altLang="zh-CN" sz="2000" spc="-1" dirty="0"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lang="zh-CN" altLang="en-US" sz="2000" spc="-1" dirty="0"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业务</a:t>
            </a:r>
            <a:r>
              <a:rPr lang="en-US" altLang="zh-CN" sz="20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0</a:t>
            </a:r>
            <a:r>
              <a:rPr lang="zh-CN" altLang="en-US" sz="20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黑体"/>
                <a:ea typeface="黑体"/>
              </a:rPr>
              <a:t>中断</a:t>
            </a:r>
            <a:endParaRPr lang="zh-CN" alt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黑体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3363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73132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768995" y="449301"/>
            <a:ext cx="10179584" cy="871537"/>
          </a:xfrm>
        </p:spPr>
        <p:txBody>
          <a:bodyPr/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785219" y="1340768"/>
            <a:ext cx="6756383" cy="646112"/>
            <a:chOff x="2808763" y="1702768"/>
            <a:chExt cx="6756383" cy="646112"/>
          </a:xfrm>
        </p:grpSpPr>
        <p:sp>
          <p:nvSpPr>
            <p:cNvPr id="25" name="Freeform 11"/>
            <p:cNvSpPr>
              <a:spLocks/>
            </p:cNvSpPr>
            <p:nvPr/>
          </p:nvSpPr>
          <p:spPr bwMode="gray">
            <a:xfrm>
              <a:off x="3510372" y="1750379"/>
              <a:ext cx="6054774" cy="568132"/>
            </a:xfrm>
            <a:custGeom>
              <a:avLst/>
              <a:gdLst>
                <a:gd name="T0" fmla="*/ 0 w 2856"/>
                <a:gd name="T1" fmla="*/ 2147483647 h 358"/>
                <a:gd name="T2" fmla="*/ 0 w 2856"/>
                <a:gd name="T3" fmla="*/ 2147483647 h 358"/>
                <a:gd name="T4" fmla="*/ 2147483647 w 2856"/>
                <a:gd name="T5" fmla="*/ 2147483647 h 358"/>
                <a:gd name="T6" fmla="*/ 2147483647 w 2856"/>
                <a:gd name="T7" fmla="*/ 2147483647 h 358"/>
                <a:gd name="T8" fmla="*/ 2147483647 w 2856"/>
                <a:gd name="T9" fmla="*/ 0 h 358"/>
                <a:gd name="T10" fmla="*/ 0 w 2856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56"/>
                <a:gd name="T19" fmla="*/ 0 h 358"/>
                <a:gd name="T20" fmla="*/ 2856 w 2856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gray">
            <a:xfrm>
              <a:off x="2808763" y="1750379"/>
              <a:ext cx="609557" cy="568132"/>
            </a:xfrm>
            <a:custGeom>
              <a:avLst/>
              <a:gdLst>
                <a:gd name="T0" fmla="*/ 2147483647 w 372"/>
                <a:gd name="T1" fmla="*/ 2147483647 h 358"/>
                <a:gd name="T2" fmla="*/ 2147483647 w 372"/>
                <a:gd name="T3" fmla="*/ 2147483647 h 358"/>
                <a:gd name="T4" fmla="*/ 2147483647 w 372"/>
                <a:gd name="T5" fmla="*/ 2147483647 h 358"/>
                <a:gd name="T6" fmla="*/ 0 w 372"/>
                <a:gd name="T7" fmla="*/ 2147483647 h 358"/>
                <a:gd name="T8" fmla="*/ 2147483647 w 372"/>
                <a:gd name="T9" fmla="*/ 2147483647 h 358"/>
                <a:gd name="T10" fmla="*/ 2147483647 w 372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2"/>
                <a:gd name="T19" fmla="*/ 0 h 358"/>
                <a:gd name="T20" fmla="*/ 372 w 372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gray">
            <a:xfrm>
              <a:off x="3778724" y="1805955"/>
              <a:ext cx="5751299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项目背景及需求分析</a:t>
              </a:r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gray">
            <a:xfrm>
              <a:off x="3002422" y="1702768"/>
              <a:ext cx="304799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08749" y="3142927"/>
            <a:ext cx="6754827" cy="646113"/>
            <a:chOff x="2808749" y="2564921"/>
            <a:chExt cx="6754827" cy="646113"/>
          </a:xfrm>
        </p:grpSpPr>
        <p:sp>
          <p:nvSpPr>
            <p:cNvPr id="30" name="Freeform 9"/>
            <p:cNvSpPr>
              <a:spLocks/>
            </p:cNvSpPr>
            <p:nvPr/>
          </p:nvSpPr>
          <p:spPr bwMode="gray">
            <a:xfrm>
              <a:off x="3510439" y="2606923"/>
              <a:ext cx="6053137" cy="568325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gray">
            <a:xfrm>
              <a:off x="2808749" y="2606923"/>
              <a:ext cx="609600" cy="568325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 Box 14"/>
            <p:cNvSpPr txBox="1">
              <a:spLocks noChangeArrowheads="1"/>
            </p:cNvSpPr>
            <p:nvPr/>
          </p:nvSpPr>
          <p:spPr bwMode="gray">
            <a:xfrm>
              <a:off x="3778708" y="2656139"/>
              <a:ext cx="4546600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基础设施规划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gray">
            <a:xfrm>
              <a:off x="3002422" y="2564921"/>
              <a:ext cx="304799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39" name="组合 10"/>
          <p:cNvGrpSpPr>
            <a:grpSpLocks/>
          </p:cNvGrpSpPr>
          <p:nvPr/>
        </p:nvGrpSpPr>
        <p:grpSpPr bwMode="auto">
          <a:xfrm>
            <a:off x="2799160" y="4006811"/>
            <a:ext cx="7114852" cy="646325"/>
            <a:chOff x="1166122" y="2495146"/>
            <a:chExt cx="7115552" cy="646543"/>
          </a:xfrm>
        </p:grpSpPr>
        <p:sp>
          <p:nvSpPr>
            <p:cNvPr id="40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2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en-US" altLang="zh-CN" sz="25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FusionInsight</a:t>
              </a:r>
              <a:r>
                <a:rPr lang="en-US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HD</a:t>
              </a: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8" name="组合 10"/>
          <p:cNvGrpSpPr>
            <a:grpSpLocks/>
          </p:cNvGrpSpPr>
          <p:nvPr/>
        </p:nvGrpSpPr>
        <p:grpSpPr bwMode="auto">
          <a:xfrm>
            <a:off x="2799159" y="4870907"/>
            <a:ext cx="7114852" cy="646325"/>
            <a:chOff x="1166122" y="2495146"/>
            <a:chExt cx="7115552" cy="646543"/>
          </a:xfrm>
        </p:grpSpPr>
        <p:sp>
          <p:nvSpPr>
            <p:cNvPr id="19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规划及发展</a:t>
              </a: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34" name="组合 10">
            <a:extLst>
              <a:ext uri="{FF2B5EF4-FFF2-40B4-BE49-F238E27FC236}">
                <a16:creationId xmlns:a16="http://schemas.microsoft.com/office/drawing/2014/main" id="{F5E5A0BE-2D57-466B-B71A-A0D4CBF0BDE4}"/>
              </a:ext>
            </a:extLst>
          </p:cNvPr>
          <p:cNvGrpSpPr>
            <a:grpSpLocks/>
          </p:cNvGrpSpPr>
          <p:nvPr/>
        </p:nvGrpSpPr>
        <p:grpSpPr bwMode="auto">
          <a:xfrm>
            <a:off x="2785219" y="2204864"/>
            <a:ext cx="7114852" cy="646325"/>
            <a:chOff x="1166122" y="2495146"/>
            <a:chExt cx="7115552" cy="646543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13A797A2-12BF-44FC-9CD4-390331D61B03}"/>
                </a:ext>
              </a:extLst>
            </p:cNvPr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38CD06CC-2FCE-4F5F-AECA-D1ADC413ADE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3C97C575-B3B9-4629-BA62-99D14FF2C5E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云化大数据平台整体实施架构</a:t>
              </a:r>
            </a:p>
          </p:txBody>
        </p: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2209DC1F-9C16-47D5-82FB-F2744804E4B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574E84EE-10CD-4796-9179-DC88777FC63C}"/>
              </a:ext>
            </a:extLst>
          </p:cNvPr>
          <p:cNvSpPr txBox="1"/>
          <p:nvPr/>
        </p:nvSpPr>
        <p:spPr>
          <a:xfrm>
            <a:off x="625520" y="232240"/>
            <a:ext cx="2585040" cy="871200"/>
          </a:xfrm>
          <a:prstGeom prst="rect">
            <a:avLst/>
          </a:prstGeom>
          <a:noFill/>
          <a:ln>
            <a:noFill/>
          </a:ln>
        </p:spPr>
        <p:txBody>
          <a:bodyPr lIns="0" tIns="39240" rIns="78480" bIns="39240" anchor="ctr"/>
          <a:lstStyle/>
          <a:p>
            <a:pPr>
              <a:lnSpc>
                <a:spcPct val="100000"/>
              </a:lnSpc>
            </a:pPr>
            <a:r>
              <a:rPr lang="zh-CN" altLang="en-US" sz="3600" b="1" strike="noStrike" spc="-1" dirty="0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黑体"/>
              </a:rPr>
              <a:t>项目背景</a:t>
            </a:r>
            <a:endParaRPr lang="zh-CN" sz="33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4E4463F-93BC-4241-AB11-35335899277A}"/>
              </a:ext>
            </a:extLst>
          </p:cNvPr>
          <p:cNvGrpSpPr/>
          <p:nvPr/>
        </p:nvGrpSpPr>
        <p:grpSpPr>
          <a:xfrm>
            <a:off x="1122120" y="1472287"/>
            <a:ext cx="4176879" cy="3459401"/>
            <a:chOff x="683568" y="1274812"/>
            <a:chExt cx="4176879" cy="3459401"/>
          </a:xfrm>
          <a:solidFill>
            <a:schemeClr val="bg1">
              <a:lumMod val="85000"/>
              <a:alpha val="80000"/>
            </a:schemeClr>
          </a:solidFill>
          <a:effectLst/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8169F78-A508-47AA-A602-498E5AB89972}"/>
                </a:ext>
              </a:extLst>
            </p:cNvPr>
            <p:cNvSpPr/>
            <p:nvPr/>
          </p:nvSpPr>
          <p:spPr bwMode="auto">
            <a:xfrm>
              <a:off x="2434805" y="1316655"/>
              <a:ext cx="1831230" cy="1562945"/>
            </a:xfrm>
            <a:custGeom>
              <a:avLst/>
              <a:gdLst>
                <a:gd name="T0" fmla="*/ 1160 w 1231"/>
                <a:gd name="T1" fmla="*/ 89 h 1050"/>
                <a:gd name="T2" fmla="*/ 1090 w 1231"/>
                <a:gd name="T3" fmla="*/ 102 h 1050"/>
                <a:gd name="T4" fmla="*/ 1050 w 1231"/>
                <a:gd name="T5" fmla="*/ 50 h 1050"/>
                <a:gd name="T6" fmla="*/ 1007 w 1231"/>
                <a:gd name="T7" fmla="*/ 52 h 1050"/>
                <a:gd name="T8" fmla="*/ 972 w 1231"/>
                <a:gd name="T9" fmla="*/ 20 h 1050"/>
                <a:gd name="T10" fmla="*/ 985 w 1231"/>
                <a:gd name="T11" fmla="*/ 40 h 1050"/>
                <a:gd name="T12" fmla="*/ 961 w 1231"/>
                <a:gd name="T13" fmla="*/ 165 h 1050"/>
                <a:gd name="T14" fmla="*/ 905 w 1231"/>
                <a:gd name="T15" fmla="*/ 263 h 1050"/>
                <a:gd name="T16" fmla="*/ 830 w 1231"/>
                <a:gd name="T17" fmla="*/ 374 h 1050"/>
                <a:gd name="T18" fmla="*/ 912 w 1231"/>
                <a:gd name="T19" fmla="*/ 352 h 1050"/>
                <a:gd name="T20" fmla="*/ 1012 w 1231"/>
                <a:gd name="T21" fmla="*/ 430 h 1050"/>
                <a:gd name="T22" fmla="*/ 834 w 1231"/>
                <a:gd name="T23" fmla="*/ 534 h 1050"/>
                <a:gd name="T24" fmla="*/ 736 w 1231"/>
                <a:gd name="T25" fmla="*/ 583 h 1050"/>
                <a:gd name="T26" fmla="*/ 677 w 1231"/>
                <a:gd name="T27" fmla="*/ 663 h 1050"/>
                <a:gd name="T28" fmla="*/ 585 w 1231"/>
                <a:gd name="T29" fmla="*/ 750 h 1050"/>
                <a:gd name="T30" fmla="*/ 344 w 1231"/>
                <a:gd name="T31" fmla="*/ 806 h 1050"/>
                <a:gd name="T32" fmla="*/ 75 w 1231"/>
                <a:gd name="T33" fmla="*/ 739 h 1050"/>
                <a:gd name="T34" fmla="*/ 9 w 1231"/>
                <a:gd name="T35" fmla="*/ 749 h 1050"/>
                <a:gd name="T36" fmla="*/ 27 w 1231"/>
                <a:gd name="T37" fmla="*/ 812 h 1050"/>
                <a:gd name="T38" fmla="*/ 52 w 1231"/>
                <a:gd name="T39" fmla="*/ 854 h 1050"/>
                <a:gd name="T40" fmla="*/ 130 w 1231"/>
                <a:gd name="T41" fmla="*/ 848 h 1050"/>
                <a:gd name="T42" fmla="*/ 154 w 1231"/>
                <a:gd name="T43" fmla="*/ 928 h 1050"/>
                <a:gd name="T44" fmla="*/ 187 w 1231"/>
                <a:gd name="T45" fmla="*/ 963 h 1050"/>
                <a:gd name="T46" fmla="*/ 217 w 1231"/>
                <a:gd name="T47" fmla="*/ 970 h 1050"/>
                <a:gd name="T48" fmla="*/ 270 w 1231"/>
                <a:gd name="T49" fmla="*/ 951 h 1050"/>
                <a:gd name="T50" fmla="*/ 330 w 1231"/>
                <a:gd name="T51" fmla="*/ 946 h 1050"/>
                <a:gd name="T52" fmla="*/ 292 w 1231"/>
                <a:gd name="T53" fmla="*/ 996 h 1050"/>
                <a:gd name="T54" fmla="*/ 357 w 1231"/>
                <a:gd name="T55" fmla="*/ 1047 h 1050"/>
                <a:gd name="T56" fmla="*/ 396 w 1231"/>
                <a:gd name="T57" fmla="*/ 990 h 1050"/>
                <a:gd name="T58" fmla="*/ 451 w 1231"/>
                <a:gd name="T59" fmla="*/ 942 h 1050"/>
                <a:gd name="T60" fmla="*/ 465 w 1231"/>
                <a:gd name="T61" fmla="*/ 1017 h 1050"/>
                <a:gd name="T62" fmla="*/ 543 w 1231"/>
                <a:gd name="T63" fmla="*/ 1047 h 1050"/>
                <a:gd name="T64" fmla="*/ 581 w 1231"/>
                <a:gd name="T65" fmla="*/ 963 h 1050"/>
                <a:gd name="T66" fmla="*/ 645 w 1231"/>
                <a:gd name="T67" fmla="*/ 934 h 1050"/>
                <a:gd name="T68" fmla="*/ 679 w 1231"/>
                <a:gd name="T69" fmla="*/ 910 h 1050"/>
                <a:gd name="T70" fmla="*/ 719 w 1231"/>
                <a:gd name="T71" fmla="*/ 867 h 1050"/>
                <a:gd name="T72" fmla="*/ 756 w 1231"/>
                <a:gd name="T73" fmla="*/ 851 h 1050"/>
                <a:gd name="T74" fmla="*/ 786 w 1231"/>
                <a:gd name="T75" fmla="*/ 798 h 1050"/>
                <a:gd name="T76" fmla="*/ 825 w 1231"/>
                <a:gd name="T77" fmla="*/ 725 h 1050"/>
                <a:gd name="T78" fmla="*/ 852 w 1231"/>
                <a:gd name="T79" fmla="*/ 772 h 1050"/>
                <a:gd name="T80" fmla="*/ 902 w 1231"/>
                <a:gd name="T81" fmla="*/ 745 h 1050"/>
                <a:gd name="T82" fmla="*/ 929 w 1231"/>
                <a:gd name="T83" fmla="*/ 697 h 1050"/>
                <a:gd name="T84" fmla="*/ 970 w 1231"/>
                <a:gd name="T85" fmla="*/ 688 h 1050"/>
                <a:gd name="T86" fmla="*/ 998 w 1231"/>
                <a:gd name="T87" fmla="*/ 714 h 1050"/>
                <a:gd name="T88" fmla="*/ 1039 w 1231"/>
                <a:gd name="T89" fmla="*/ 768 h 1050"/>
                <a:gd name="T90" fmla="*/ 1067 w 1231"/>
                <a:gd name="T91" fmla="*/ 707 h 1050"/>
                <a:gd name="T92" fmla="*/ 1143 w 1231"/>
                <a:gd name="T93" fmla="*/ 662 h 1050"/>
                <a:gd name="T94" fmla="*/ 1214 w 1231"/>
                <a:gd name="T95" fmla="*/ 639 h 1050"/>
                <a:gd name="T96" fmla="*/ 1203 w 1231"/>
                <a:gd name="T97" fmla="*/ 603 h 1050"/>
                <a:gd name="T98" fmla="*/ 1187 w 1231"/>
                <a:gd name="T99" fmla="*/ 537 h 1050"/>
                <a:gd name="T100" fmla="*/ 1145 w 1231"/>
                <a:gd name="T101" fmla="*/ 543 h 1050"/>
                <a:gd name="T102" fmla="*/ 1121 w 1231"/>
                <a:gd name="T103" fmla="*/ 472 h 1050"/>
                <a:gd name="T104" fmla="*/ 1123 w 1231"/>
                <a:gd name="T105" fmla="*/ 438 h 1050"/>
                <a:gd name="T106" fmla="*/ 1156 w 1231"/>
                <a:gd name="T107" fmla="*/ 392 h 1050"/>
                <a:gd name="T108" fmla="*/ 1134 w 1231"/>
                <a:gd name="T109" fmla="*/ 328 h 1050"/>
                <a:gd name="T110" fmla="*/ 1159 w 1231"/>
                <a:gd name="T111" fmla="*/ 291 h 1050"/>
                <a:gd name="T112" fmla="*/ 1192 w 1231"/>
                <a:gd name="T113" fmla="*/ 282 h 1050"/>
                <a:gd name="T114" fmla="*/ 1205 w 1231"/>
                <a:gd name="T115" fmla="*/ 217 h 1050"/>
                <a:gd name="T116" fmla="*/ 1206 w 1231"/>
                <a:gd name="T117" fmla="*/ 11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31" h="1050">
                  <a:moveTo>
                    <a:pt x="1206" y="112"/>
                  </a:moveTo>
                  <a:cubicBezTo>
                    <a:pt x="1201" y="97"/>
                    <a:pt x="1201" y="97"/>
                    <a:pt x="1201" y="97"/>
                  </a:cubicBezTo>
                  <a:cubicBezTo>
                    <a:pt x="1189" y="75"/>
                    <a:pt x="1189" y="75"/>
                    <a:pt x="1189" y="75"/>
                  </a:cubicBezTo>
                  <a:cubicBezTo>
                    <a:pt x="1179" y="70"/>
                    <a:pt x="1179" y="70"/>
                    <a:pt x="1179" y="70"/>
                  </a:cubicBezTo>
                  <a:cubicBezTo>
                    <a:pt x="1168" y="75"/>
                    <a:pt x="1168" y="75"/>
                    <a:pt x="1168" y="75"/>
                  </a:cubicBezTo>
                  <a:cubicBezTo>
                    <a:pt x="1162" y="88"/>
                    <a:pt x="1162" y="88"/>
                    <a:pt x="1162" y="88"/>
                  </a:cubicBezTo>
                  <a:cubicBezTo>
                    <a:pt x="1161" y="89"/>
                    <a:pt x="1161" y="89"/>
                    <a:pt x="1161" y="89"/>
                  </a:cubicBezTo>
                  <a:cubicBezTo>
                    <a:pt x="1160" y="89"/>
                    <a:pt x="1160" y="89"/>
                    <a:pt x="1160" y="89"/>
                  </a:cubicBezTo>
                  <a:cubicBezTo>
                    <a:pt x="1159" y="89"/>
                    <a:pt x="1159" y="89"/>
                    <a:pt x="1159" y="89"/>
                  </a:cubicBezTo>
                  <a:cubicBezTo>
                    <a:pt x="1140" y="92"/>
                    <a:pt x="1140" y="92"/>
                    <a:pt x="1140" y="92"/>
                  </a:cubicBezTo>
                  <a:cubicBezTo>
                    <a:pt x="1138" y="94"/>
                    <a:pt x="1136" y="95"/>
                    <a:pt x="1134" y="97"/>
                  </a:cubicBezTo>
                  <a:cubicBezTo>
                    <a:pt x="1130" y="101"/>
                    <a:pt x="1130" y="101"/>
                    <a:pt x="1130" y="101"/>
                  </a:cubicBezTo>
                  <a:cubicBezTo>
                    <a:pt x="1120" y="110"/>
                    <a:pt x="1120" y="110"/>
                    <a:pt x="1120" y="110"/>
                  </a:cubicBezTo>
                  <a:cubicBezTo>
                    <a:pt x="1117" y="111"/>
                    <a:pt x="1117" y="111"/>
                    <a:pt x="1117" y="111"/>
                  </a:cubicBezTo>
                  <a:cubicBezTo>
                    <a:pt x="1108" y="112"/>
                    <a:pt x="1108" y="112"/>
                    <a:pt x="1108" y="112"/>
                  </a:cubicBezTo>
                  <a:cubicBezTo>
                    <a:pt x="1104" y="112"/>
                    <a:pt x="1098" y="108"/>
                    <a:pt x="1090" y="102"/>
                  </a:cubicBezTo>
                  <a:cubicBezTo>
                    <a:pt x="1089" y="101"/>
                    <a:pt x="1089" y="101"/>
                    <a:pt x="1089" y="101"/>
                  </a:cubicBezTo>
                  <a:cubicBezTo>
                    <a:pt x="1075" y="88"/>
                    <a:pt x="1068" y="78"/>
                    <a:pt x="1068" y="72"/>
                  </a:cubicBezTo>
                  <a:cubicBezTo>
                    <a:pt x="1068" y="55"/>
                    <a:pt x="1068" y="55"/>
                    <a:pt x="1068" y="55"/>
                  </a:cubicBezTo>
                  <a:cubicBezTo>
                    <a:pt x="1068" y="54"/>
                    <a:pt x="1068" y="54"/>
                    <a:pt x="1068" y="54"/>
                  </a:cubicBezTo>
                  <a:cubicBezTo>
                    <a:pt x="1068" y="53"/>
                    <a:pt x="1068" y="53"/>
                    <a:pt x="1068" y="53"/>
                  </a:cubicBezTo>
                  <a:cubicBezTo>
                    <a:pt x="1070" y="50"/>
                    <a:pt x="1070" y="50"/>
                    <a:pt x="1070" y="50"/>
                  </a:cubicBezTo>
                  <a:cubicBezTo>
                    <a:pt x="1050" y="43"/>
                    <a:pt x="1050" y="43"/>
                    <a:pt x="1050" y="43"/>
                  </a:cubicBezTo>
                  <a:cubicBezTo>
                    <a:pt x="1050" y="50"/>
                    <a:pt x="1050" y="50"/>
                    <a:pt x="1050" y="50"/>
                  </a:cubicBezTo>
                  <a:cubicBezTo>
                    <a:pt x="1050" y="52"/>
                    <a:pt x="1047" y="55"/>
                    <a:pt x="1044" y="57"/>
                  </a:cubicBezTo>
                  <a:cubicBezTo>
                    <a:pt x="1037" y="59"/>
                    <a:pt x="1037" y="59"/>
                    <a:pt x="1037" y="59"/>
                  </a:cubicBezTo>
                  <a:cubicBezTo>
                    <a:pt x="1034" y="59"/>
                    <a:pt x="1034" y="59"/>
                    <a:pt x="1034" y="59"/>
                  </a:cubicBezTo>
                  <a:cubicBezTo>
                    <a:pt x="1034" y="58"/>
                    <a:pt x="1034" y="58"/>
                    <a:pt x="1034" y="58"/>
                  </a:cubicBezTo>
                  <a:cubicBezTo>
                    <a:pt x="1024" y="56"/>
                    <a:pt x="1024" y="56"/>
                    <a:pt x="1024" y="56"/>
                  </a:cubicBezTo>
                  <a:cubicBezTo>
                    <a:pt x="1026" y="63"/>
                    <a:pt x="1026" y="63"/>
                    <a:pt x="1026" y="63"/>
                  </a:cubicBezTo>
                  <a:cubicBezTo>
                    <a:pt x="1008" y="52"/>
                    <a:pt x="1008" y="52"/>
                    <a:pt x="1008" y="52"/>
                  </a:cubicBezTo>
                  <a:cubicBezTo>
                    <a:pt x="1007" y="52"/>
                    <a:pt x="1007" y="52"/>
                    <a:pt x="1007" y="52"/>
                  </a:cubicBezTo>
                  <a:cubicBezTo>
                    <a:pt x="1007" y="51"/>
                    <a:pt x="1007" y="51"/>
                    <a:pt x="1007" y="51"/>
                  </a:cubicBezTo>
                  <a:cubicBezTo>
                    <a:pt x="1004" y="43"/>
                    <a:pt x="1003" y="36"/>
                    <a:pt x="1003" y="28"/>
                  </a:cubicBezTo>
                  <a:cubicBezTo>
                    <a:pt x="1003" y="21"/>
                    <a:pt x="1003" y="17"/>
                    <a:pt x="1006" y="14"/>
                  </a:cubicBezTo>
                  <a:cubicBezTo>
                    <a:pt x="1010" y="6"/>
                    <a:pt x="1010" y="6"/>
                    <a:pt x="1010" y="6"/>
                  </a:cubicBezTo>
                  <a:cubicBezTo>
                    <a:pt x="1009" y="0"/>
                    <a:pt x="1009" y="0"/>
                    <a:pt x="1009" y="0"/>
                  </a:cubicBezTo>
                  <a:cubicBezTo>
                    <a:pt x="991" y="3"/>
                    <a:pt x="991" y="3"/>
                    <a:pt x="991" y="3"/>
                  </a:cubicBezTo>
                  <a:cubicBezTo>
                    <a:pt x="982" y="3"/>
                    <a:pt x="976" y="9"/>
                    <a:pt x="972" y="19"/>
                  </a:cubicBezTo>
                  <a:cubicBezTo>
                    <a:pt x="972" y="20"/>
                    <a:pt x="972" y="20"/>
                    <a:pt x="972" y="20"/>
                  </a:cubicBezTo>
                  <a:cubicBezTo>
                    <a:pt x="962" y="36"/>
                    <a:pt x="962" y="36"/>
                    <a:pt x="962" y="36"/>
                  </a:cubicBezTo>
                  <a:cubicBezTo>
                    <a:pt x="972" y="35"/>
                    <a:pt x="972" y="35"/>
                    <a:pt x="972" y="35"/>
                  </a:cubicBezTo>
                  <a:cubicBezTo>
                    <a:pt x="973" y="35"/>
                    <a:pt x="973" y="35"/>
                    <a:pt x="973" y="35"/>
                  </a:cubicBezTo>
                  <a:cubicBezTo>
                    <a:pt x="974" y="35"/>
                    <a:pt x="974" y="35"/>
                    <a:pt x="974" y="35"/>
                  </a:cubicBezTo>
                  <a:cubicBezTo>
                    <a:pt x="974" y="36"/>
                    <a:pt x="974" y="36"/>
                    <a:pt x="974" y="36"/>
                  </a:cubicBezTo>
                  <a:cubicBezTo>
                    <a:pt x="983" y="39"/>
                    <a:pt x="983" y="39"/>
                    <a:pt x="983" y="39"/>
                  </a:cubicBezTo>
                  <a:cubicBezTo>
                    <a:pt x="984" y="39"/>
                    <a:pt x="984" y="39"/>
                    <a:pt x="984" y="39"/>
                  </a:cubicBezTo>
                  <a:cubicBezTo>
                    <a:pt x="985" y="40"/>
                    <a:pt x="985" y="40"/>
                    <a:pt x="985" y="40"/>
                  </a:cubicBezTo>
                  <a:cubicBezTo>
                    <a:pt x="985" y="42"/>
                    <a:pt x="985" y="42"/>
                    <a:pt x="985" y="4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1" y="70"/>
                    <a:pt x="991" y="70"/>
                    <a:pt x="991" y="70"/>
                  </a:cubicBezTo>
                  <a:cubicBezTo>
                    <a:pt x="991" y="71"/>
                    <a:pt x="991" y="71"/>
                    <a:pt x="991" y="71"/>
                  </a:cubicBezTo>
                  <a:cubicBezTo>
                    <a:pt x="991" y="72"/>
                    <a:pt x="991" y="72"/>
                    <a:pt x="991" y="72"/>
                  </a:cubicBezTo>
                  <a:cubicBezTo>
                    <a:pt x="991" y="72"/>
                    <a:pt x="991" y="72"/>
                    <a:pt x="991" y="72"/>
                  </a:cubicBezTo>
                  <a:cubicBezTo>
                    <a:pt x="968" y="117"/>
                    <a:pt x="968" y="117"/>
                    <a:pt x="968" y="117"/>
                  </a:cubicBezTo>
                  <a:cubicBezTo>
                    <a:pt x="964" y="123"/>
                    <a:pt x="962" y="140"/>
                    <a:pt x="961" y="165"/>
                  </a:cubicBezTo>
                  <a:cubicBezTo>
                    <a:pt x="961" y="167"/>
                    <a:pt x="961" y="167"/>
                    <a:pt x="961" y="167"/>
                  </a:cubicBezTo>
                  <a:cubicBezTo>
                    <a:pt x="952" y="184"/>
                    <a:pt x="952" y="184"/>
                    <a:pt x="952" y="184"/>
                  </a:cubicBezTo>
                  <a:cubicBezTo>
                    <a:pt x="958" y="191"/>
                    <a:pt x="958" y="191"/>
                    <a:pt x="958" y="191"/>
                  </a:cubicBezTo>
                  <a:cubicBezTo>
                    <a:pt x="958" y="192"/>
                    <a:pt x="958" y="192"/>
                    <a:pt x="958" y="192"/>
                  </a:cubicBezTo>
                  <a:cubicBezTo>
                    <a:pt x="959" y="203"/>
                    <a:pt x="958" y="209"/>
                    <a:pt x="955" y="210"/>
                  </a:cubicBezTo>
                  <a:cubicBezTo>
                    <a:pt x="953" y="211"/>
                    <a:pt x="953" y="211"/>
                    <a:pt x="953" y="211"/>
                  </a:cubicBezTo>
                  <a:cubicBezTo>
                    <a:pt x="948" y="214"/>
                    <a:pt x="932" y="230"/>
                    <a:pt x="907" y="261"/>
                  </a:cubicBezTo>
                  <a:cubicBezTo>
                    <a:pt x="905" y="263"/>
                    <a:pt x="905" y="263"/>
                    <a:pt x="905" y="263"/>
                  </a:cubicBezTo>
                  <a:cubicBezTo>
                    <a:pt x="903" y="263"/>
                    <a:pt x="903" y="263"/>
                    <a:pt x="903" y="263"/>
                  </a:cubicBezTo>
                  <a:cubicBezTo>
                    <a:pt x="901" y="261"/>
                    <a:pt x="901" y="261"/>
                    <a:pt x="901" y="261"/>
                  </a:cubicBezTo>
                  <a:cubicBezTo>
                    <a:pt x="892" y="255"/>
                    <a:pt x="884" y="250"/>
                    <a:pt x="879" y="244"/>
                  </a:cubicBezTo>
                  <a:cubicBezTo>
                    <a:pt x="875" y="241"/>
                    <a:pt x="865" y="239"/>
                    <a:pt x="848" y="239"/>
                  </a:cubicBezTo>
                  <a:cubicBezTo>
                    <a:pt x="847" y="271"/>
                    <a:pt x="847" y="271"/>
                    <a:pt x="847" y="271"/>
                  </a:cubicBezTo>
                  <a:cubicBezTo>
                    <a:pt x="846" y="272"/>
                    <a:pt x="846" y="272"/>
                    <a:pt x="846" y="272"/>
                  </a:cubicBezTo>
                  <a:cubicBezTo>
                    <a:pt x="834" y="332"/>
                    <a:pt x="834" y="332"/>
                    <a:pt x="834" y="332"/>
                  </a:cubicBezTo>
                  <a:cubicBezTo>
                    <a:pt x="831" y="339"/>
                    <a:pt x="830" y="353"/>
                    <a:pt x="830" y="374"/>
                  </a:cubicBezTo>
                  <a:cubicBezTo>
                    <a:pt x="835" y="380"/>
                    <a:pt x="835" y="380"/>
                    <a:pt x="835" y="380"/>
                  </a:cubicBezTo>
                  <a:cubicBezTo>
                    <a:pt x="839" y="372"/>
                    <a:pt x="839" y="372"/>
                    <a:pt x="839" y="372"/>
                  </a:cubicBezTo>
                  <a:cubicBezTo>
                    <a:pt x="840" y="372"/>
                    <a:pt x="840" y="372"/>
                    <a:pt x="840" y="372"/>
                  </a:cubicBezTo>
                  <a:cubicBezTo>
                    <a:pt x="841" y="370"/>
                    <a:pt x="841" y="370"/>
                    <a:pt x="841" y="370"/>
                  </a:cubicBezTo>
                  <a:cubicBezTo>
                    <a:pt x="856" y="362"/>
                    <a:pt x="856" y="362"/>
                    <a:pt x="856" y="362"/>
                  </a:cubicBezTo>
                  <a:cubicBezTo>
                    <a:pt x="901" y="369"/>
                    <a:pt x="901" y="369"/>
                    <a:pt x="901" y="369"/>
                  </a:cubicBezTo>
                  <a:cubicBezTo>
                    <a:pt x="905" y="363"/>
                    <a:pt x="905" y="363"/>
                    <a:pt x="905" y="363"/>
                  </a:cubicBezTo>
                  <a:cubicBezTo>
                    <a:pt x="912" y="352"/>
                    <a:pt x="912" y="352"/>
                    <a:pt x="912" y="352"/>
                  </a:cubicBezTo>
                  <a:cubicBezTo>
                    <a:pt x="913" y="352"/>
                    <a:pt x="913" y="352"/>
                    <a:pt x="913" y="352"/>
                  </a:cubicBezTo>
                  <a:cubicBezTo>
                    <a:pt x="914" y="351"/>
                    <a:pt x="914" y="351"/>
                    <a:pt x="914" y="351"/>
                  </a:cubicBezTo>
                  <a:cubicBezTo>
                    <a:pt x="931" y="348"/>
                    <a:pt x="931" y="348"/>
                    <a:pt x="931" y="348"/>
                  </a:cubicBezTo>
                  <a:cubicBezTo>
                    <a:pt x="954" y="346"/>
                    <a:pt x="954" y="346"/>
                    <a:pt x="954" y="346"/>
                  </a:cubicBezTo>
                  <a:cubicBezTo>
                    <a:pt x="961" y="348"/>
                    <a:pt x="969" y="357"/>
                    <a:pt x="979" y="370"/>
                  </a:cubicBezTo>
                  <a:cubicBezTo>
                    <a:pt x="1007" y="384"/>
                    <a:pt x="1022" y="397"/>
                    <a:pt x="1025" y="408"/>
                  </a:cubicBezTo>
                  <a:cubicBezTo>
                    <a:pt x="1027" y="413"/>
                    <a:pt x="1027" y="417"/>
                    <a:pt x="1025" y="422"/>
                  </a:cubicBezTo>
                  <a:cubicBezTo>
                    <a:pt x="1023" y="427"/>
                    <a:pt x="1019" y="430"/>
                    <a:pt x="1012" y="430"/>
                  </a:cubicBezTo>
                  <a:cubicBezTo>
                    <a:pt x="1011" y="430"/>
                    <a:pt x="1011" y="430"/>
                    <a:pt x="1011" y="430"/>
                  </a:cubicBezTo>
                  <a:cubicBezTo>
                    <a:pt x="977" y="429"/>
                    <a:pt x="958" y="429"/>
                    <a:pt x="951" y="431"/>
                  </a:cubicBezTo>
                  <a:cubicBezTo>
                    <a:pt x="934" y="442"/>
                    <a:pt x="934" y="442"/>
                    <a:pt x="934" y="442"/>
                  </a:cubicBezTo>
                  <a:cubicBezTo>
                    <a:pt x="914" y="457"/>
                    <a:pt x="900" y="465"/>
                    <a:pt x="892" y="465"/>
                  </a:cubicBezTo>
                  <a:cubicBezTo>
                    <a:pt x="879" y="467"/>
                    <a:pt x="879" y="467"/>
                    <a:pt x="879" y="467"/>
                  </a:cubicBezTo>
                  <a:cubicBezTo>
                    <a:pt x="870" y="501"/>
                    <a:pt x="870" y="501"/>
                    <a:pt x="870" y="501"/>
                  </a:cubicBezTo>
                  <a:cubicBezTo>
                    <a:pt x="868" y="512"/>
                    <a:pt x="865" y="519"/>
                    <a:pt x="859" y="523"/>
                  </a:cubicBezTo>
                  <a:cubicBezTo>
                    <a:pt x="853" y="529"/>
                    <a:pt x="845" y="532"/>
                    <a:pt x="834" y="534"/>
                  </a:cubicBezTo>
                  <a:cubicBezTo>
                    <a:pt x="821" y="537"/>
                    <a:pt x="810" y="541"/>
                    <a:pt x="799" y="548"/>
                  </a:cubicBezTo>
                  <a:cubicBezTo>
                    <a:pt x="788" y="572"/>
                    <a:pt x="788" y="572"/>
                    <a:pt x="788" y="572"/>
                  </a:cubicBezTo>
                  <a:cubicBezTo>
                    <a:pt x="787" y="573"/>
                    <a:pt x="787" y="573"/>
                    <a:pt x="787" y="573"/>
                  </a:cubicBezTo>
                  <a:cubicBezTo>
                    <a:pt x="786" y="573"/>
                    <a:pt x="786" y="573"/>
                    <a:pt x="786" y="573"/>
                  </a:cubicBezTo>
                  <a:cubicBezTo>
                    <a:pt x="785" y="573"/>
                    <a:pt x="785" y="573"/>
                    <a:pt x="785" y="573"/>
                  </a:cubicBezTo>
                  <a:cubicBezTo>
                    <a:pt x="754" y="586"/>
                    <a:pt x="754" y="586"/>
                    <a:pt x="754" y="586"/>
                  </a:cubicBezTo>
                  <a:cubicBezTo>
                    <a:pt x="752" y="586"/>
                    <a:pt x="752" y="586"/>
                    <a:pt x="752" y="586"/>
                  </a:cubicBezTo>
                  <a:cubicBezTo>
                    <a:pt x="736" y="583"/>
                    <a:pt x="736" y="583"/>
                    <a:pt x="736" y="583"/>
                  </a:cubicBezTo>
                  <a:cubicBezTo>
                    <a:pt x="723" y="581"/>
                    <a:pt x="714" y="577"/>
                    <a:pt x="708" y="573"/>
                  </a:cubicBezTo>
                  <a:cubicBezTo>
                    <a:pt x="699" y="569"/>
                    <a:pt x="690" y="568"/>
                    <a:pt x="681" y="571"/>
                  </a:cubicBezTo>
                  <a:cubicBezTo>
                    <a:pt x="672" y="583"/>
                    <a:pt x="668" y="597"/>
                    <a:pt x="669" y="613"/>
                  </a:cubicBezTo>
                  <a:cubicBezTo>
                    <a:pt x="670" y="621"/>
                    <a:pt x="672" y="627"/>
                    <a:pt x="674" y="628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84" y="624"/>
                    <a:pt x="684" y="624"/>
                    <a:pt x="684" y="624"/>
                  </a:cubicBezTo>
                  <a:cubicBezTo>
                    <a:pt x="685" y="646"/>
                    <a:pt x="685" y="646"/>
                    <a:pt x="685" y="646"/>
                  </a:cubicBezTo>
                  <a:cubicBezTo>
                    <a:pt x="685" y="654"/>
                    <a:pt x="683" y="659"/>
                    <a:pt x="677" y="663"/>
                  </a:cubicBezTo>
                  <a:cubicBezTo>
                    <a:pt x="674" y="666"/>
                    <a:pt x="668" y="669"/>
                    <a:pt x="659" y="672"/>
                  </a:cubicBezTo>
                  <a:cubicBezTo>
                    <a:pt x="653" y="673"/>
                    <a:pt x="653" y="673"/>
                    <a:pt x="653" y="673"/>
                  </a:cubicBezTo>
                  <a:cubicBezTo>
                    <a:pt x="646" y="676"/>
                    <a:pt x="632" y="694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589" y="741"/>
                    <a:pt x="589" y="741"/>
                    <a:pt x="589" y="741"/>
                  </a:cubicBezTo>
                  <a:cubicBezTo>
                    <a:pt x="592" y="741"/>
                    <a:pt x="594" y="743"/>
                    <a:pt x="594" y="745"/>
                  </a:cubicBezTo>
                  <a:cubicBezTo>
                    <a:pt x="593" y="748"/>
                    <a:pt x="591" y="749"/>
                    <a:pt x="585" y="750"/>
                  </a:cubicBezTo>
                  <a:cubicBezTo>
                    <a:pt x="527" y="748"/>
                    <a:pt x="527" y="748"/>
                    <a:pt x="527" y="748"/>
                  </a:cubicBezTo>
                  <a:cubicBezTo>
                    <a:pt x="461" y="746"/>
                    <a:pt x="410" y="764"/>
                    <a:pt x="374" y="801"/>
                  </a:cubicBezTo>
                  <a:cubicBezTo>
                    <a:pt x="373" y="802"/>
                    <a:pt x="373" y="802"/>
                    <a:pt x="373" y="802"/>
                  </a:cubicBezTo>
                  <a:cubicBezTo>
                    <a:pt x="372" y="803"/>
                    <a:pt x="372" y="803"/>
                    <a:pt x="372" y="803"/>
                  </a:cubicBezTo>
                  <a:cubicBezTo>
                    <a:pt x="371" y="803"/>
                    <a:pt x="371" y="803"/>
                    <a:pt x="371" y="803"/>
                  </a:cubicBezTo>
                  <a:cubicBezTo>
                    <a:pt x="347" y="805"/>
                    <a:pt x="347" y="805"/>
                    <a:pt x="347" y="805"/>
                  </a:cubicBezTo>
                  <a:cubicBezTo>
                    <a:pt x="345" y="806"/>
                    <a:pt x="345" y="806"/>
                    <a:pt x="345" y="806"/>
                  </a:cubicBezTo>
                  <a:cubicBezTo>
                    <a:pt x="344" y="806"/>
                    <a:pt x="344" y="806"/>
                    <a:pt x="344" y="806"/>
                  </a:cubicBezTo>
                  <a:cubicBezTo>
                    <a:pt x="337" y="790"/>
                    <a:pt x="337" y="790"/>
                    <a:pt x="337" y="790"/>
                  </a:cubicBezTo>
                  <a:cubicBezTo>
                    <a:pt x="312" y="796"/>
                    <a:pt x="312" y="796"/>
                    <a:pt x="312" y="796"/>
                  </a:cubicBezTo>
                  <a:cubicBezTo>
                    <a:pt x="299" y="797"/>
                    <a:pt x="282" y="793"/>
                    <a:pt x="263" y="783"/>
                  </a:cubicBezTo>
                  <a:cubicBezTo>
                    <a:pt x="245" y="776"/>
                    <a:pt x="229" y="765"/>
                    <a:pt x="213" y="753"/>
                  </a:cubicBezTo>
                  <a:cubicBezTo>
                    <a:pt x="203" y="745"/>
                    <a:pt x="190" y="739"/>
                    <a:pt x="174" y="737"/>
                  </a:cubicBezTo>
                  <a:cubicBezTo>
                    <a:pt x="152" y="734"/>
                    <a:pt x="152" y="734"/>
                    <a:pt x="152" y="734"/>
                  </a:cubicBezTo>
                  <a:cubicBezTo>
                    <a:pt x="128" y="738"/>
                    <a:pt x="128" y="738"/>
                    <a:pt x="128" y="738"/>
                  </a:cubicBezTo>
                  <a:cubicBezTo>
                    <a:pt x="110" y="741"/>
                    <a:pt x="92" y="741"/>
                    <a:pt x="75" y="739"/>
                  </a:cubicBezTo>
                  <a:cubicBezTo>
                    <a:pt x="55" y="738"/>
                    <a:pt x="31" y="732"/>
                    <a:pt x="2" y="723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" y="728"/>
                    <a:pt x="1" y="728"/>
                    <a:pt x="1" y="728"/>
                  </a:cubicBezTo>
                  <a:cubicBezTo>
                    <a:pt x="1" y="728"/>
                    <a:pt x="1" y="728"/>
                    <a:pt x="1" y="728"/>
                  </a:cubicBezTo>
                  <a:cubicBezTo>
                    <a:pt x="2" y="728"/>
                    <a:pt x="2" y="728"/>
                    <a:pt x="2" y="728"/>
                  </a:cubicBezTo>
                  <a:cubicBezTo>
                    <a:pt x="2" y="729"/>
                    <a:pt x="2" y="729"/>
                    <a:pt x="2" y="729"/>
                  </a:cubicBezTo>
                  <a:cubicBezTo>
                    <a:pt x="3" y="736"/>
                    <a:pt x="3" y="736"/>
                    <a:pt x="3" y="736"/>
                  </a:cubicBezTo>
                  <a:cubicBezTo>
                    <a:pt x="9" y="749"/>
                    <a:pt x="9" y="749"/>
                    <a:pt x="9" y="749"/>
                  </a:cubicBezTo>
                  <a:cubicBezTo>
                    <a:pt x="23" y="767"/>
                    <a:pt x="23" y="767"/>
                    <a:pt x="23" y="767"/>
                  </a:cubicBezTo>
                  <a:cubicBezTo>
                    <a:pt x="24" y="769"/>
                    <a:pt x="24" y="769"/>
                    <a:pt x="24" y="769"/>
                  </a:cubicBezTo>
                  <a:cubicBezTo>
                    <a:pt x="21" y="782"/>
                    <a:pt x="21" y="782"/>
                    <a:pt x="21" y="782"/>
                  </a:cubicBezTo>
                  <a:cubicBezTo>
                    <a:pt x="21" y="783"/>
                    <a:pt x="21" y="783"/>
                    <a:pt x="21" y="783"/>
                  </a:cubicBezTo>
                  <a:cubicBezTo>
                    <a:pt x="21" y="783"/>
                    <a:pt x="21" y="783"/>
                    <a:pt x="21" y="783"/>
                  </a:cubicBezTo>
                  <a:cubicBezTo>
                    <a:pt x="12" y="794"/>
                    <a:pt x="12" y="794"/>
                    <a:pt x="12" y="794"/>
                  </a:cubicBezTo>
                  <a:cubicBezTo>
                    <a:pt x="21" y="803"/>
                    <a:pt x="21" y="803"/>
                    <a:pt x="21" y="803"/>
                  </a:cubicBezTo>
                  <a:cubicBezTo>
                    <a:pt x="25" y="806"/>
                    <a:pt x="27" y="809"/>
                    <a:pt x="27" y="812"/>
                  </a:cubicBezTo>
                  <a:cubicBezTo>
                    <a:pt x="29" y="825"/>
                    <a:pt x="29" y="825"/>
                    <a:pt x="29" y="825"/>
                  </a:cubicBezTo>
                  <a:cubicBezTo>
                    <a:pt x="39" y="835"/>
                    <a:pt x="39" y="835"/>
                    <a:pt x="39" y="835"/>
                  </a:cubicBezTo>
                  <a:cubicBezTo>
                    <a:pt x="39" y="837"/>
                    <a:pt x="39" y="837"/>
                    <a:pt x="39" y="837"/>
                  </a:cubicBezTo>
                  <a:cubicBezTo>
                    <a:pt x="41" y="845"/>
                    <a:pt x="41" y="845"/>
                    <a:pt x="41" y="845"/>
                  </a:cubicBezTo>
                  <a:cubicBezTo>
                    <a:pt x="41" y="852"/>
                    <a:pt x="41" y="852"/>
                    <a:pt x="41" y="852"/>
                  </a:cubicBezTo>
                  <a:cubicBezTo>
                    <a:pt x="47" y="857"/>
                    <a:pt x="47" y="857"/>
                    <a:pt x="47" y="857"/>
                  </a:cubicBezTo>
                  <a:cubicBezTo>
                    <a:pt x="51" y="856"/>
                    <a:pt x="51" y="856"/>
                    <a:pt x="51" y="856"/>
                  </a:cubicBezTo>
                  <a:cubicBezTo>
                    <a:pt x="52" y="854"/>
                    <a:pt x="52" y="854"/>
                    <a:pt x="52" y="854"/>
                  </a:cubicBezTo>
                  <a:cubicBezTo>
                    <a:pt x="54" y="848"/>
                    <a:pt x="57" y="845"/>
                    <a:pt x="62" y="845"/>
                  </a:cubicBezTo>
                  <a:cubicBezTo>
                    <a:pt x="68" y="843"/>
                    <a:pt x="68" y="843"/>
                    <a:pt x="68" y="843"/>
                  </a:cubicBezTo>
                  <a:cubicBezTo>
                    <a:pt x="104" y="839"/>
                    <a:pt x="104" y="839"/>
                    <a:pt x="104" y="839"/>
                  </a:cubicBezTo>
                  <a:cubicBezTo>
                    <a:pt x="119" y="834"/>
                    <a:pt x="119" y="834"/>
                    <a:pt x="119" y="834"/>
                  </a:cubicBezTo>
                  <a:cubicBezTo>
                    <a:pt x="120" y="833"/>
                    <a:pt x="120" y="833"/>
                    <a:pt x="120" y="833"/>
                  </a:cubicBezTo>
                  <a:cubicBezTo>
                    <a:pt x="122" y="832"/>
                    <a:pt x="122" y="832"/>
                    <a:pt x="122" y="832"/>
                  </a:cubicBezTo>
                  <a:cubicBezTo>
                    <a:pt x="130" y="848"/>
                    <a:pt x="130" y="848"/>
                    <a:pt x="130" y="848"/>
                  </a:cubicBezTo>
                  <a:cubicBezTo>
                    <a:pt x="130" y="848"/>
                    <a:pt x="130" y="848"/>
                    <a:pt x="130" y="848"/>
                  </a:cubicBezTo>
                  <a:cubicBezTo>
                    <a:pt x="131" y="852"/>
                    <a:pt x="130" y="856"/>
                    <a:pt x="128" y="859"/>
                  </a:cubicBezTo>
                  <a:cubicBezTo>
                    <a:pt x="108" y="888"/>
                    <a:pt x="108" y="888"/>
                    <a:pt x="108" y="888"/>
                  </a:cubicBezTo>
                  <a:cubicBezTo>
                    <a:pt x="110" y="892"/>
                    <a:pt x="110" y="892"/>
                    <a:pt x="110" y="892"/>
                  </a:cubicBezTo>
                  <a:cubicBezTo>
                    <a:pt x="119" y="901"/>
                    <a:pt x="119" y="901"/>
                    <a:pt x="119" y="901"/>
                  </a:cubicBezTo>
                  <a:cubicBezTo>
                    <a:pt x="128" y="907"/>
                    <a:pt x="128" y="907"/>
                    <a:pt x="128" y="907"/>
                  </a:cubicBezTo>
                  <a:cubicBezTo>
                    <a:pt x="128" y="907"/>
                    <a:pt x="128" y="907"/>
                    <a:pt x="128" y="907"/>
                  </a:cubicBezTo>
                  <a:cubicBezTo>
                    <a:pt x="132" y="912"/>
                    <a:pt x="136" y="916"/>
                    <a:pt x="140" y="917"/>
                  </a:cubicBezTo>
                  <a:cubicBezTo>
                    <a:pt x="145" y="919"/>
                    <a:pt x="150" y="923"/>
                    <a:pt x="154" y="928"/>
                  </a:cubicBezTo>
                  <a:cubicBezTo>
                    <a:pt x="154" y="930"/>
                    <a:pt x="154" y="930"/>
                    <a:pt x="154" y="930"/>
                  </a:cubicBezTo>
                  <a:cubicBezTo>
                    <a:pt x="161" y="933"/>
                    <a:pt x="161" y="933"/>
                    <a:pt x="161" y="933"/>
                  </a:cubicBezTo>
                  <a:cubicBezTo>
                    <a:pt x="163" y="934"/>
                    <a:pt x="163" y="934"/>
                    <a:pt x="163" y="934"/>
                  </a:cubicBezTo>
                  <a:cubicBezTo>
                    <a:pt x="164" y="934"/>
                    <a:pt x="164" y="934"/>
                    <a:pt x="164" y="934"/>
                  </a:cubicBezTo>
                  <a:cubicBezTo>
                    <a:pt x="166" y="941"/>
                    <a:pt x="166" y="941"/>
                    <a:pt x="166" y="941"/>
                  </a:cubicBezTo>
                  <a:cubicBezTo>
                    <a:pt x="167" y="949"/>
                    <a:pt x="167" y="949"/>
                    <a:pt x="167" y="949"/>
                  </a:cubicBezTo>
                  <a:cubicBezTo>
                    <a:pt x="170" y="960"/>
                    <a:pt x="170" y="960"/>
                    <a:pt x="170" y="960"/>
                  </a:cubicBezTo>
                  <a:cubicBezTo>
                    <a:pt x="187" y="963"/>
                    <a:pt x="187" y="963"/>
                    <a:pt x="187" y="963"/>
                  </a:cubicBezTo>
                  <a:cubicBezTo>
                    <a:pt x="188" y="963"/>
                    <a:pt x="188" y="963"/>
                    <a:pt x="188" y="963"/>
                  </a:cubicBezTo>
                  <a:cubicBezTo>
                    <a:pt x="189" y="963"/>
                    <a:pt x="189" y="963"/>
                    <a:pt x="189" y="963"/>
                  </a:cubicBezTo>
                  <a:cubicBezTo>
                    <a:pt x="189" y="964"/>
                    <a:pt x="189" y="964"/>
                    <a:pt x="189" y="964"/>
                  </a:cubicBezTo>
                  <a:cubicBezTo>
                    <a:pt x="190" y="965"/>
                    <a:pt x="190" y="965"/>
                    <a:pt x="190" y="965"/>
                  </a:cubicBezTo>
                  <a:cubicBezTo>
                    <a:pt x="194" y="975"/>
                    <a:pt x="194" y="975"/>
                    <a:pt x="194" y="975"/>
                  </a:cubicBezTo>
                  <a:cubicBezTo>
                    <a:pt x="208" y="980"/>
                    <a:pt x="208" y="980"/>
                    <a:pt x="208" y="980"/>
                  </a:cubicBezTo>
                  <a:cubicBezTo>
                    <a:pt x="218" y="975"/>
                    <a:pt x="218" y="975"/>
                    <a:pt x="218" y="975"/>
                  </a:cubicBezTo>
                  <a:cubicBezTo>
                    <a:pt x="217" y="970"/>
                    <a:pt x="217" y="970"/>
                    <a:pt x="217" y="970"/>
                  </a:cubicBezTo>
                  <a:cubicBezTo>
                    <a:pt x="208" y="961"/>
                    <a:pt x="208" y="961"/>
                    <a:pt x="208" y="961"/>
                  </a:cubicBezTo>
                  <a:cubicBezTo>
                    <a:pt x="209" y="960"/>
                    <a:pt x="209" y="960"/>
                    <a:pt x="209" y="960"/>
                  </a:cubicBezTo>
                  <a:cubicBezTo>
                    <a:pt x="209" y="959"/>
                    <a:pt x="209" y="959"/>
                    <a:pt x="209" y="959"/>
                  </a:cubicBezTo>
                  <a:cubicBezTo>
                    <a:pt x="217" y="944"/>
                    <a:pt x="217" y="944"/>
                    <a:pt x="217" y="944"/>
                  </a:cubicBezTo>
                  <a:cubicBezTo>
                    <a:pt x="233" y="944"/>
                    <a:pt x="233" y="944"/>
                    <a:pt x="233" y="944"/>
                  </a:cubicBezTo>
                  <a:cubicBezTo>
                    <a:pt x="234" y="945"/>
                    <a:pt x="234" y="945"/>
                    <a:pt x="234" y="945"/>
                  </a:cubicBezTo>
                  <a:cubicBezTo>
                    <a:pt x="257" y="953"/>
                    <a:pt x="257" y="953"/>
                    <a:pt x="257" y="953"/>
                  </a:cubicBezTo>
                  <a:cubicBezTo>
                    <a:pt x="270" y="951"/>
                    <a:pt x="270" y="951"/>
                    <a:pt x="270" y="951"/>
                  </a:cubicBezTo>
                  <a:cubicBezTo>
                    <a:pt x="281" y="941"/>
                    <a:pt x="281" y="941"/>
                    <a:pt x="281" y="941"/>
                  </a:cubicBezTo>
                  <a:cubicBezTo>
                    <a:pt x="292" y="927"/>
                    <a:pt x="300" y="921"/>
                    <a:pt x="305" y="924"/>
                  </a:cubicBezTo>
                  <a:cubicBezTo>
                    <a:pt x="310" y="923"/>
                    <a:pt x="310" y="923"/>
                    <a:pt x="310" y="923"/>
                  </a:cubicBezTo>
                  <a:cubicBezTo>
                    <a:pt x="317" y="923"/>
                    <a:pt x="320" y="924"/>
                    <a:pt x="322" y="925"/>
                  </a:cubicBezTo>
                  <a:cubicBezTo>
                    <a:pt x="323" y="926"/>
                    <a:pt x="323" y="928"/>
                    <a:pt x="323" y="929"/>
                  </a:cubicBezTo>
                  <a:cubicBezTo>
                    <a:pt x="323" y="932"/>
                    <a:pt x="326" y="937"/>
                    <a:pt x="330" y="945"/>
                  </a:cubicBezTo>
                  <a:cubicBezTo>
                    <a:pt x="330" y="945"/>
                    <a:pt x="330" y="945"/>
                    <a:pt x="330" y="945"/>
                  </a:cubicBezTo>
                  <a:cubicBezTo>
                    <a:pt x="330" y="946"/>
                    <a:pt x="330" y="946"/>
                    <a:pt x="330" y="946"/>
                  </a:cubicBezTo>
                  <a:cubicBezTo>
                    <a:pt x="332" y="956"/>
                    <a:pt x="332" y="956"/>
                    <a:pt x="332" y="956"/>
                  </a:cubicBezTo>
                  <a:cubicBezTo>
                    <a:pt x="332" y="958"/>
                    <a:pt x="332" y="958"/>
                    <a:pt x="332" y="958"/>
                  </a:cubicBezTo>
                  <a:cubicBezTo>
                    <a:pt x="330" y="969"/>
                    <a:pt x="330" y="969"/>
                    <a:pt x="330" y="969"/>
                  </a:cubicBezTo>
                  <a:cubicBezTo>
                    <a:pt x="330" y="970"/>
                    <a:pt x="330" y="970"/>
                    <a:pt x="330" y="970"/>
                  </a:cubicBezTo>
                  <a:cubicBezTo>
                    <a:pt x="329" y="970"/>
                    <a:pt x="329" y="970"/>
                    <a:pt x="329" y="970"/>
                  </a:cubicBezTo>
                  <a:cubicBezTo>
                    <a:pt x="317" y="984"/>
                    <a:pt x="317" y="984"/>
                    <a:pt x="317" y="984"/>
                  </a:cubicBezTo>
                  <a:cubicBezTo>
                    <a:pt x="317" y="985"/>
                    <a:pt x="317" y="985"/>
                    <a:pt x="317" y="985"/>
                  </a:cubicBezTo>
                  <a:cubicBezTo>
                    <a:pt x="292" y="996"/>
                    <a:pt x="292" y="996"/>
                    <a:pt x="292" y="996"/>
                  </a:cubicBezTo>
                  <a:cubicBezTo>
                    <a:pt x="288" y="1003"/>
                    <a:pt x="288" y="1003"/>
                    <a:pt x="288" y="1003"/>
                  </a:cubicBezTo>
                  <a:cubicBezTo>
                    <a:pt x="285" y="1023"/>
                    <a:pt x="285" y="1023"/>
                    <a:pt x="285" y="1023"/>
                  </a:cubicBezTo>
                  <a:cubicBezTo>
                    <a:pt x="287" y="1032"/>
                    <a:pt x="287" y="1032"/>
                    <a:pt x="287" y="1032"/>
                  </a:cubicBezTo>
                  <a:cubicBezTo>
                    <a:pt x="293" y="1043"/>
                    <a:pt x="293" y="1043"/>
                    <a:pt x="293" y="1043"/>
                  </a:cubicBezTo>
                  <a:cubicBezTo>
                    <a:pt x="296" y="1045"/>
                    <a:pt x="296" y="1045"/>
                    <a:pt x="296" y="1045"/>
                  </a:cubicBezTo>
                  <a:cubicBezTo>
                    <a:pt x="304" y="1050"/>
                    <a:pt x="304" y="1050"/>
                    <a:pt x="304" y="1050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57" y="1047"/>
                    <a:pt x="357" y="1047"/>
                    <a:pt x="357" y="1047"/>
                  </a:cubicBezTo>
                  <a:cubicBezTo>
                    <a:pt x="361" y="1043"/>
                    <a:pt x="361" y="1043"/>
                    <a:pt x="361" y="1043"/>
                  </a:cubicBezTo>
                  <a:cubicBezTo>
                    <a:pt x="364" y="1039"/>
                    <a:pt x="368" y="1038"/>
                    <a:pt x="370" y="1038"/>
                  </a:cubicBezTo>
                  <a:cubicBezTo>
                    <a:pt x="386" y="1041"/>
                    <a:pt x="386" y="1041"/>
                    <a:pt x="386" y="1041"/>
                  </a:cubicBezTo>
                  <a:cubicBezTo>
                    <a:pt x="388" y="1038"/>
                    <a:pt x="388" y="1038"/>
                    <a:pt x="388" y="1038"/>
                  </a:cubicBezTo>
                  <a:cubicBezTo>
                    <a:pt x="386" y="1033"/>
                    <a:pt x="386" y="1029"/>
                    <a:pt x="389" y="1025"/>
                  </a:cubicBezTo>
                  <a:cubicBezTo>
                    <a:pt x="396" y="1013"/>
                    <a:pt x="396" y="1013"/>
                    <a:pt x="396" y="1013"/>
                  </a:cubicBezTo>
                  <a:cubicBezTo>
                    <a:pt x="396" y="991"/>
                    <a:pt x="396" y="991"/>
                    <a:pt x="396" y="991"/>
                  </a:cubicBezTo>
                  <a:cubicBezTo>
                    <a:pt x="396" y="990"/>
                    <a:pt x="396" y="990"/>
                    <a:pt x="396" y="990"/>
                  </a:cubicBezTo>
                  <a:cubicBezTo>
                    <a:pt x="408" y="954"/>
                    <a:pt x="408" y="954"/>
                    <a:pt x="408" y="954"/>
                  </a:cubicBezTo>
                  <a:cubicBezTo>
                    <a:pt x="409" y="954"/>
                    <a:pt x="409" y="954"/>
                    <a:pt x="409" y="954"/>
                  </a:cubicBezTo>
                  <a:cubicBezTo>
                    <a:pt x="409" y="953"/>
                    <a:pt x="409" y="953"/>
                    <a:pt x="409" y="953"/>
                  </a:cubicBezTo>
                  <a:cubicBezTo>
                    <a:pt x="410" y="953"/>
                    <a:pt x="410" y="953"/>
                    <a:pt x="410" y="953"/>
                  </a:cubicBezTo>
                  <a:cubicBezTo>
                    <a:pt x="410" y="952"/>
                    <a:pt x="410" y="952"/>
                    <a:pt x="410" y="952"/>
                  </a:cubicBezTo>
                  <a:cubicBezTo>
                    <a:pt x="431" y="935"/>
                    <a:pt x="431" y="935"/>
                    <a:pt x="431" y="935"/>
                  </a:cubicBezTo>
                  <a:cubicBezTo>
                    <a:pt x="432" y="934"/>
                    <a:pt x="432" y="934"/>
                    <a:pt x="432" y="934"/>
                  </a:cubicBezTo>
                  <a:cubicBezTo>
                    <a:pt x="451" y="942"/>
                    <a:pt x="451" y="942"/>
                    <a:pt x="451" y="942"/>
                  </a:cubicBezTo>
                  <a:cubicBezTo>
                    <a:pt x="461" y="949"/>
                    <a:pt x="465" y="954"/>
                    <a:pt x="465" y="958"/>
                  </a:cubicBezTo>
                  <a:cubicBezTo>
                    <a:pt x="464" y="973"/>
                    <a:pt x="464" y="973"/>
                    <a:pt x="464" y="973"/>
                  </a:cubicBezTo>
                  <a:cubicBezTo>
                    <a:pt x="458" y="983"/>
                    <a:pt x="458" y="983"/>
                    <a:pt x="458" y="983"/>
                  </a:cubicBezTo>
                  <a:cubicBezTo>
                    <a:pt x="453" y="996"/>
                    <a:pt x="453" y="996"/>
                    <a:pt x="453" y="996"/>
                  </a:cubicBezTo>
                  <a:cubicBezTo>
                    <a:pt x="453" y="1012"/>
                    <a:pt x="453" y="1012"/>
                    <a:pt x="453" y="1012"/>
                  </a:cubicBezTo>
                  <a:cubicBezTo>
                    <a:pt x="458" y="1019"/>
                    <a:pt x="458" y="1019"/>
                    <a:pt x="458" y="1019"/>
                  </a:cubicBezTo>
                  <a:cubicBezTo>
                    <a:pt x="464" y="1018"/>
                    <a:pt x="464" y="1018"/>
                    <a:pt x="464" y="1018"/>
                  </a:cubicBezTo>
                  <a:cubicBezTo>
                    <a:pt x="465" y="1017"/>
                    <a:pt x="465" y="1017"/>
                    <a:pt x="465" y="1017"/>
                  </a:cubicBezTo>
                  <a:cubicBezTo>
                    <a:pt x="476" y="1018"/>
                    <a:pt x="476" y="1018"/>
                    <a:pt x="476" y="1018"/>
                  </a:cubicBezTo>
                  <a:cubicBezTo>
                    <a:pt x="481" y="1021"/>
                    <a:pt x="485" y="1025"/>
                    <a:pt x="488" y="1032"/>
                  </a:cubicBezTo>
                  <a:cubicBezTo>
                    <a:pt x="494" y="1034"/>
                    <a:pt x="494" y="1034"/>
                    <a:pt x="494" y="1034"/>
                  </a:cubicBezTo>
                  <a:cubicBezTo>
                    <a:pt x="494" y="1034"/>
                    <a:pt x="494" y="1034"/>
                    <a:pt x="494" y="1034"/>
                  </a:cubicBezTo>
                  <a:cubicBezTo>
                    <a:pt x="495" y="1034"/>
                    <a:pt x="495" y="1034"/>
                    <a:pt x="495" y="1034"/>
                  </a:cubicBezTo>
                  <a:cubicBezTo>
                    <a:pt x="519" y="1045"/>
                    <a:pt x="519" y="1045"/>
                    <a:pt x="519" y="1045"/>
                  </a:cubicBezTo>
                  <a:cubicBezTo>
                    <a:pt x="529" y="1049"/>
                    <a:pt x="529" y="1049"/>
                    <a:pt x="529" y="1049"/>
                  </a:cubicBezTo>
                  <a:cubicBezTo>
                    <a:pt x="543" y="1047"/>
                    <a:pt x="543" y="1047"/>
                    <a:pt x="543" y="1047"/>
                  </a:cubicBezTo>
                  <a:cubicBezTo>
                    <a:pt x="550" y="1039"/>
                    <a:pt x="550" y="1039"/>
                    <a:pt x="550" y="1039"/>
                  </a:cubicBezTo>
                  <a:cubicBezTo>
                    <a:pt x="558" y="1005"/>
                    <a:pt x="558" y="1005"/>
                    <a:pt x="558" y="1005"/>
                  </a:cubicBezTo>
                  <a:cubicBezTo>
                    <a:pt x="559" y="986"/>
                    <a:pt x="559" y="986"/>
                    <a:pt x="559" y="986"/>
                  </a:cubicBezTo>
                  <a:cubicBezTo>
                    <a:pt x="559" y="985"/>
                    <a:pt x="559" y="985"/>
                    <a:pt x="559" y="985"/>
                  </a:cubicBezTo>
                  <a:cubicBezTo>
                    <a:pt x="560" y="984"/>
                    <a:pt x="560" y="984"/>
                    <a:pt x="560" y="984"/>
                  </a:cubicBezTo>
                  <a:cubicBezTo>
                    <a:pt x="561" y="983"/>
                    <a:pt x="561" y="983"/>
                    <a:pt x="561" y="983"/>
                  </a:cubicBezTo>
                  <a:cubicBezTo>
                    <a:pt x="574" y="972"/>
                    <a:pt x="574" y="972"/>
                    <a:pt x="574" y="972"/>
                  </a:cubicBezTo>
                  <a:cubicBezTo>
                    <a:pt x="581" y="963"/>
                    <a:pt x="581" y="963"/>
                    <a:pt x="581" y="963"/>
                  </a:cubicBezTo>
                  <a:cubicBezTo>
                    <a:pt x="582" y="962"/>
                    <a:pt x="582" y="962"/>
                    <a:pt x="582" y="962"/>
                  </a:cubicBezTo>
                  <a:cubicBezTo>
                    <a:pt x="596" y="956"/>
                    <a:pt x="596" y="956"/>
                    <a:pt x="596" y="956"/>
                  </a:cubicBezTo>
                  <a:cubicBezTo>
                    <a:pt x="604" y="951"/>
                    <a:pt x="604" y="951"/>
                    <a:pt x="604" y="951"/>
                  </a:cubicBezTo>
                  <a:cubicBezTo>
                    <a:pt x="614" y="947"/>
                    <a:pt x="614" y="947"/>
                    <a:pt x="614" y="947"/>
                  </a:cubicBezTo>
                  <a:cubicBezTo>
                    <a:pt x="609" y="926"/>
                    <a:pt x="609" y="926"/>
                    <a:pt x="609" y="926"/>
                  </a:cubicBezTo>
                  <a:cubicBezTo>
                    <a:pt x="632" y="929"/>
                    <a:pt x="632" y="929"/>
                    <a:pt x="632" y="929"/>
                  </a:cubicBezTo>
                  <a:cubicBezTo>
                    <a:pt x="632" y="930"/>
                    <a:pt x="632" y="930"/>
                    <a:pt x="632" y="930"/>
                  </a:cubicBezTo>
                  <a:cubicBezTo>
                    <a:pt x="645" y="934"/>
                    <a:pt x="645" y="934"/>
                    <a:pt x="645" y="934"/>
                  </a:cubicBezTo>
                  <a:cubicBezTo>
                    <a:pt x="645" y="934"/>
                    <a:pt x="645" y="934"/>
                    <a:pt x="645" y="934"/>
                  </a:cubicBezTo>
                  <a:cubicBezTo>
                    <a:pt x="648" y="921"/>
                    <a:pt x="648" y="921"/>
                    <a:pt x="648" y="921"/>
                  </a:cubicBezTo>
                  <a:cubicBezTo>
                    <a:pt x="648" y="919"/>
                    <a:pt x="648" y="919"/>
                    <a:pt x="648" y="919"/>
                  </a:cubicBezTo>
                  <a:cubicBezTo>
                    <a:pt x="650" y="919"/>
                    <a:pt x="650" y="919"/>
                    <a:pt x="650" y="919"/>
                  </a:cubicBezTo>
                  <a:cubicBezTo>
                    <a:pt x="652" y="919"/>
                    <a:pt x="652" y="919"/>
                    <a:pt x="652" y="919"/>
                  </a:cubicBezTo>
                  <a:cubicBezTo>
                    <a:pt x="663" y="922"/>
                    <a:pt x="663" y="922"/>
                    <a:pt x="663" y="922"/>
                  </a:cubicBezTo>
                  <a:cubicBezTo>
                    <a:pt x="668" y="922"/>
                    <a:pt x="668" y="922"/>
                    <a:pt x="668" y="922"/>
                  </a:cubicBezTo>
                  <a:cubicBezTo>
                    <a:pt x="679" y="910"/>
                    <a:pt x="679" y="910"/>
                    <a:pt x="679" y="910"/>
                  </a:cubicBezTo>
                  <a:cubicBezTo>
                    <a:pt x="679" y="910"/>
                    <a:pt x="679" y="910"/>
                    <a:pt x="679" y="910"/>
                  </a:cubicBezTo>
                  <a:cubicBezTo>
                    <a:pt x="680" y="910"/>
                    <a:pt x="680" y="910"/>
                    <a:pt x="680" y="910"/>
                  </a:cubicBezTo>
                  <a:cubicBezTo>
                    <a:pt x="681" y="910"/>
                    <a:pt x="681" y="910"/>
                    <a:pt x="681" y="910"/>
                  </a:cubicBezTo>
                  <a:cubicBezTo>
                    <a:pt x="694" y="907"/>
                    <a:pt x="694" y="907"/>
                    <a:pt x="694" y="907"/>
                  </a:cubicBezTo>
                  <a:cubicBezTo>
                    <a:pt x="706" y="896"/>
                    <a:pt x="706" y="896"/>
                    <a:pt x="706" y="896"/>
                  </a:cubicBezTo>
                  <a:cubicBezTo>
                    <a:pt x="712" y="887"/>
                    <a:pt x="712" y="887"/>
                    <a:pt x="712" y="887"/>
                  </a:cubicBezTo>
                  <a:cubicBezTo>
                    <a:pt x="712" y="876"/>
                    <a:pt x="712" y="876"/>
                    <a:pt x="712" y="876"/>
                  </a:cubicBezTo>
                  <a:cubicBezTo>
                    <a:pt x="712" y="872"/>
                    <a:pt x="714" y="869"/>
                    <a:pt x="719" y="867"/>
                  </a:cubicBezTo>
                  <a:cubicBezTo>
                    <a:pt x="720" y="867"/>
                    <a:pt x="720" y="867"/>
                    <a:pt x="720" y="867"/>
                  </a:cubicBezTo>
                  <a:cubicBezTo>
                    <a:pt x="721" y="867"/>
                    <a:pt x="721" y="867"/>
                    <a:pt x="721" y="867"/>
                  </a:cubicBezTo>
                  <a:cubicBezTo>
                    <a:pt x="734" y="868"/>
                    <a:pt x="734" y="868"/>
                    <a:pt x="734" y="868"/>
                  </a:cubicBezTo>
                  <a:cubicBezTo>
                    <a:pt x="739" y="865"/>
                    <a:pt x="739" y="865"/>
                    <a:pt x="739" y="865"/>
                  </a:cubicBezTo>
                  <a:cubicBezTo>
                    <a:pt x="741" y="855"/>
                    <a:pt x="741" y="855"/>
                    <a:pt x="741" y="855"/>
                  </a:cubicBezTo>
                  <a:cubicBezTo>
                    <a:pt x="755" y="851"/>
                    <a:pt x="755" y="851"/>
                    <a:pt x="755" y="851"/>
                  </a:cubicBezTo>
                  <a:cubicBezTo>
                    <a:pt x="756" y="851"/>
                    <a:pt x="756" y="851"/>
                    <a:pt x="756" y="851"/>
                  </a:cubicBezTo>
                  <a:cubicBezTo>
                    <a:pt x="756" y="851"/>
                    <a:pt x="756" y="851"/>
                    <a:pt x="756" y="851"/>
                  </a:cubicBezTo>
                  <a:cubicBezTo>
                    <a:pt x="774" y="853"/>
                    <a:pt x="774" y="853"/>
                    <a:pt x="774" y="853"/>
                  </a:cubicBezTo>
                  <a:cubicBezTo>
                    <a:pt x="788" y="850"/>
                    <a:pt x="788" y="850"/>
                    <a:pt x="788" y="850"/>
                  </a:cubicBezTo>
                  <a:cubicBezTo>
                    <a:pt x="796" y="841"/>
                    <a:pt x="796" y="841"/>
                    <a:pt x="796" y="841"/>
                  </a:cubicBezTo>
                  <a:cubicBezTo>
                    <a:pt x="801" y="830"/>
                    <a:pt x="801" y="830"/>
                    <a:pt x="801" y="830"/>
                  </a:cubicBezTo>
                  <a:cubicBezTo>
                    <a:pt x="791" y="819"/>
                    <a:pt x="791" y="819"/>
                    <a:pt x="791" y="819"/>
                  </a:cubicBezTo>
                  <a:cubicBezTo>
                    <a:pt x="791" y="819"/>
                    <a:pt x="791" y="819"/>
                    <a:pt x="791" y="819"/>
                  </a:cubicBezTo>
                  <a:cubicBezTo>
                    <a:pt x="789" y="810"/>
                    <a:pt x="789" y="810"/>
                    <a:pt x="789" y="810"/>
                  </a:cubicBezTo>
                  <a:cubicBezTo>
                    <a:pt x="786" y="798"/>
                    <a:pt x="786" y="798"/>
                    <a:pt x="786" y="798"/>
                  </a:cubicBezTo>
                  <a:cubicBezTo>
                    <a:pt x="786" y="797"/>
                    <a:pt x="786" y="797"/>
                    <a:pt x="786" y="797"/>
                  </a:cubicBezTo>
                  <a:cubicBezTo>
                    <a:pt x="792" y="786"/>
                    <a:pt x="792" y="786"/>
                    <a:pt x="792" y="786"/>
                  </a:cubicBezTo>
                  <a:cubicBezTo>
                    <a:pt x="792" y="783"/>
                    <a:pt x="794" y="778"/>
                    <a:pt x="800" y="772"/>
                  </a:cubicBezTo>
                  <a:cubicBezTo>
                    <a:pt x="808" y="757"/>
                    <a:pt x="808" y="757"/>
                    <a:pt x="808" y="757"/>
                  </a:cubicBezTo>
                  <a:cubicBezTo>
                    <a:pt x="808" y="757"/>
                    <a:pt x="808" y="757"/>
                    <a:pt x="808" y="757"/>
                  </a:cubicBezTo>
                  <a:cubicBezTo>
                    <a:pt x="808" y="757"/>
                    <a:pt x="808" y="757"/>
                    <a:pt x="808" y="757"/>
                  </a:cubicBezTo>
                  <a:cubicBezTo>
                    <a:pt x="815" y="745"/>
                    <a:pt x="815" y="745"/>
                    <a:pt x="815" y="745"/>
                  </a:cubicBezTo>
                  <a:cubicBezTo>
                    <a:pt x="825" y="725"/>
                    <a:pt x="825" y="725"/>
                    <a:pt x="825" y="725"/>
                  </a:cubicBezTo>
                  <a:cubicBezTo>
                    <a:pt x="835" y="739"/>
                    <a:pt x="835" y="739"/>
                    <a:pt x="835" y="739"/>
                  </a:cubicBezTo>
                  <a:cubicBezTo>
                    <a:pt x="836" y="739"/>
                    <a:pt x="836" y="739"/>
                    <a:pt x="836" y="739"/>
                  </a:cubicBezTo>
                  <a:cubicBezTo>
                    <a:pt x="836" y="740"/>
                    <a:pt x="836" y="740"/>
                    <a:pt x="836" y="740"/>
                  </a:cubicBezTo>
                  <a:cubicBezTo>
                    <a:pt x="839" y="754"/>
                    <a:pt x="839" y="754"/>
                    <a:pt x="839" y="754"/>
                  </a:cubicBezTo>
                  <a:cubicBezTo>
                    <a:pt x="839" y="754"/>
                    <a:pt x="839" y="754"/>
                    <a:pt x="839" y="754"/>
                  </a:cubicBezTo>
                  <a:cubicBezTo>
                    <a:pt x="841" y="768"/>
                    <a:pt x="841" y="768"/>
                    <a:pt x="841" y="768"/>
                  </a:cubicBezTo>
                  <a:cubicBezTo>
                    <a:pt x="851" y="772"/>
                    <a:pt x="851" y="772"/>
                    <a:pt x="851" y="772"/>
                  </a:cubicBezTo>
                  <a:cubicBezTo>
                    <a:pt x="852" y="772"/>
                    <a:pt x="852" y="772"/>
                    <a:pt x="852" y="772"/>
                  </a:cubicBezTo>
                  <a:cubicBezTo>
                    <a:pt x="854" y="774"/>
                    <a:pt x="854" y="774"/>
                    <a:pt x="854" y="774"/>
                  </a:cubicBezTo>
                  <a:cubicBezTo>
                    <a:pt x="855" y="773"/>
                    <a:pt x="855" y="773"/>
                    <a:pt x="855" y="773"/>
                  </a:cubicBezTo>
                  <a:cubicBezTo>
                    <a:pt x="863" y="759"/>
                    <a:pt x="863" y="759"/>
                    <a:pt x="863" y="759"/>
                  </a:cubicBezTo>
                  <a:cubicBezTo>
                    <a:pt x="868" y="745"/>
                    <a:pt x="868" y="745"/>
                    <a:pt x="868" y="745"/>
                  </a:cubicBezTo>
                  <a:cubicBezTo>
                    <a:pt x="870" y="745"/>
                    <a:pt x="870" y="745"/>
                    <a:pt x="870" y="745"/>
                  </a:cubicBezTo>
                  <a:cubicBezTo>
                    <a:pt x="872" y="746"/>
                    <a:pt x="872" y="746"/>
                    <a:pt x="872" y="746"/>
                  </a:cubicBezTo>
                  <a:cubicBezTo>
                    <a:pt x="892" y="753"/>
                    <a:pt x="892" y="753"/>
                    <a:pt x="892" y="753"/>
                  </a:cubicBezTo>
                  <a:cubicBezTo>
                    <a:pt x="902" y="745"/>
                    <a:pt x="902" y="745"/>
                    <a:pt x="902" y="745"/>
                  </a:cubicBezTo>
                  <a:cubicBezTo>
                    <a:pt x="903" y="745"/>
                    <a:pt x="903" y="745"/>
                    <a:pt x="903" y="745"/>
                  </a:cubicBezTo>
                  <a:cubicBezTo>
                    <a:pt x="904" y="745"/>
                    <a:pt x="904" y="745"/>
                    <a:pt x="904" y="745"/>
                  </a:cubicBezTo>
                  <a:cubicBezTo>
                    <a:pt x="914" y="744"/>
                    <a:pt x="914" y="744"/>
                    <a:pt x="914" y="744"/>
                  </a:cubicBezTo>
                  <a:cubicBezTo>
                    <a:pt x="921" y="732"/>
                    <a:pt x="921" y="732"/>
                    <a:pt x="921" y="732"/>
                  </a:cubicBezTo>
                  <a:cubicBezTo>
                    <a:pt x="921" y="718"/>
                    <a:pt x="921" y="718"/>
                    <a:pt x="921" y="718"/>
                  </a:cubicBezTo>
                  <a:cubicBezTo>
                    <a:pt x="925" y="696"/>
                    <a:pt x="925" y="696"/>
                    <a:pt x="925" y="696"/>
                  </a:cubicBezTo>
                  <a:cubicBezTo>
                    <a:pt x="927" y="697"/>
                    <a:pt x="927" y="697"/>
                    <a:pt x="927" y="697"/>
                  </a:cubicBezTo>
                  <a:cubicBezTo>
                    <a:pt x="929" y="697"/>
                    <a:pt x="929" y="697"/>
                    <a:pt x="929" y="697"/>
                  </a:cubicBezTo>
                  <a:cubicBezTo>
                    <a:pt x="944" y="700"/>
                    <a:pt x="944" y="700"/>
                    <a:pt x="944" y="700"/>
                  </a:cubicBezTo>
                  <a:cubicBezTo>
                    <a:pt x="951" y="688"/>
                    <a:pt x="951" y="688"/>
                    <a:pt x="951" y="688"/>
                  </a:cubicBezTo>
                  <a:cubicBezTo>
                    <a:pt x="952" y="688"/>
                    <a:pt x="952" y="688"/>
                    <a:pt x="952" y="688"/>
                  </a:cubicBezTo>
                  <a:cubicBezTo>
                    <a:pt x="953" y="688"/>
                    <a:pt x="953" y="688"/>
                    <a:pt x="953" y="688"/>
                  </a:cubicBezTo>
                  <a:cubicBezTo>
                    <a:pt x="967" y="686"/>
                    <a:pt x="967" y="686"/>
                    <a:pt x="967" y="686"/>
                  </a:cubicBezTo>
                  <a:cubicBezTo>
                    <a:pt x="969" y="686"/>
                    <a:pt x="969" y="686"/>
                    <a:pt x="969" y="686"/>
                  </a:cubicBezTo>
                  <a:cubicBezTo>
                    <a:pt x="969" y="687"/>
                    <a:pt x="969" y="687"/>
                    <a:pt x="969" y="687"/>
                  </a:cubicBezTo>
                  <a:cubicBezTo>
                    <a:pt x="970" y="688"/>
                    <a:pt x="970" y="688"/>
                    <a:pt x="970" y="688"/>
                  </a:cubicBezTo>
                  <a:cubicBezTo>
                    <a:pt x="977" y="697"/>
                    <a:pt x="977" y="697"/>
                    <a:pt x="977" y="697"/>
                  </a:cubicBezTo>
                  <a:cubicBezTo>
                    <a:pt x="977" y="698"/>
                    <a:pt x="977" y="698"/>
                    <a:pt x="977" y="698"/>
                  </a:cubicBezTo>
                  <a:cubicBezTo>
                    <a:pt x="978" y="699"/>
                    <a:pt x="978" y="699"/>
                    <a:pt x="978" y="699"/>
                  </a:cubicBezTo>
                  <a:cubicBezTo>
                    <a:pt x="978" y="700"/>
                    <a:pt x="978" y="700"/>
                    <a:pt x="978" y="700"/>
                  </a:cubicBezTo>
                  <a:cubicBezTo>
                    <a:pt x="979" y="714"/>
                    <a:pt x="979" y="714"/>
                    <a:pt x="979" y="714"/>
                  </a:cubicBezTo>
                  <a:cubicBezTo>
                    <a:pt x="986" y="720"/>
                    <a:pt x="986" y="720"/>
                    <a:pt x="986" y="720"/>
                  </a:cubicBezTo>
                  <a:cubicBezTo>
                    <a:pt x="996" y="711"/>
                    <a:pt x="996" y="711"/>
                    <a:pt x="996" y="711"/>
                  </a:cubicBezTo>
                  <a:cubicBezTo>
                    <a:pt x="998" y="714"/>
                    <a:pt x="998" y="714"/>
                    <a:pt x="998" y="714"/>
                  </a:cubicBezTo>
                  <a:cubicBezTo>
                    <a:pt x="1001" y="717"/>
                    <a:pt x="1003" y="721"/>
                    <a:pt x="1003" y="725"/>
                  </a:cubicBezTo>
                  <a:cubicBezTo>
                    <a:pt x="1003" y="737"/>
                    <a:pt x="1003" y="737"/>
                    <a:pt x="1003" y="737"/>
                  </a:cubicBezTo>
                  <a:cubicBezTo>
                    <a:pt x="998" y="750"/>
                    <a:pt x="998" y="750"/>
                    <a:pt x="998" y="750"/>
                  </a:cubicBezTo>
                  <a:cubicBezTo>
                    <a:pt x="1001" y="755"/>
                    <a:pt x="1001" y="755"/>
                    <a:pt x="1001" y="755"/>
                  </a:cubicBezTo>
                  <a:cubicBezTo>
                    <a:pt x="1008" y="763"/>
                    <a:pt x="1008" y="763"/>
                    <a:pt x="1008" y="763"/>
                  </a:cubicBezTo>
                  <a:cubicBezTo>
                    <a:pt x="1037" y="767"/>
                    <a:pt x="1037" y="767"/>
                    <a:pt x="1037" y="767"/>
                  </a:cubicBezTo>
                  <a:cubicBezTo>
                    <a:pt x="1038" y="768"/>
                    <a:pt x="1038" y="768"/>
                    <a:pt x="1038" y="768"/>
                  </a:cubicBezTo>
                  <a:cubicBezTo>
                    <a:pt x="1039" y="768"/>
                    <a:pt x="1039" y="768"/>
                    <a:pt x="1039" y="768"/>
                  </a:cubicBezTo>
                  <a:cubicBezTo>
                    <a:pt x="1041" y="770"/>
                    <a:pt x="1041" y="770"/>
                    <a:pt x="1041" y="770"/>
                  </a:cubicBezTo>
                  <a:cubicBezTo>
                    <a:pt x="1050" y="759"/>
                    <a:pt x="1050" y="759"/>
                    <a:pt x="1050" y="759"/>
                  </a:cubicBezTo>
                  <a:cubicBezTo>
                    <a:pt x="1050" y="759"/>
                    <a:pt x="1050" y="759"/>
                    <a:pt x="1050" y="759"/>
                  </a:cubicBezTo>
                  <a:cubicBezTo>
                    <a:pt x="1057" y="752"/>
                    <a:pt x="1057" y="752"/>
                    <a:pt x="1057" y="752"/>
                  </a:cubicBezTo>
                  <a:cubicBezTo>
                    <a:pt x="1054" y="741"/>
                    <a:pt x="1054" y="741"/>
                    <a:pt x="1054" y="741"/>
                  </a:cubicBezTo>
                  <a:cubicBezTo>
                    <a:pt x="1047" y="697"/>
                    <a:pt x="1047" y="697"/>
                    <a:pt x="1047" y="697"/>
                  </a:cubicBezTo>
                  <a:cubicBezTo>
                    <a:pt x="1067" y="707"/>
                    <a:pt x="1067" y="707"/>
                    <a:pt x="1067" y="707"/>
                  </a:cubicBezTo>
                  <a:cubicBezTo>
                    <a:pt x="1067" y="707"/>
                    <a:pt x="1067" y="707"/>
                    <a:pt x="1067" y="707"/>
                  </a:cubicBezTo>
                  <a:cubicBezTo>
                    <a:pt x="1068" y="707"/>
                    <a:pt x="1068" y="707"/>
                    <a:pt x="1068" y="707"/>
                  </a:cubicBezTo>
                  <a:cubicBezTo>
                    <a:pt x="1077" y="718"/>
                    <a:pt x="1077" y="718"/>
                    <a:pt x="1077" y="718"/>
                  </a:cubicBezTo>
                  <a:cubicBezTo>
                    <a:pt x="1083" y="723"/>
                    <a:pt x="1083" y="723"/>
                    <a:pt x="1083" y="723"/>
                  </a:cubicBezTo>
                  <a:cubicBezTo>
                    <a:pt x="1091" y="718"/>
                    <a:pt x="1091" y="718"/>
                    <a:pt x="1091" y="718"/>
                  </a:cubicBezTo>
                  <a:cubicBezTo>
                    <a:pt x="1120" y="686"/>
                    <a:pt x="1120" y="686"/>
                    <a:pt x="1120" y="686"/>
                  </a:cubicBezTo>
                  <a:cubicBezTo>
                    <a:pt x="1121" y="686"/>
                    <a:pt x="1121" y="686"/>
                    <a:pt x="1121" y="686"/>
                  </a:cubicBezTo>
                  <a:cubicBezTo>
                    <a:pt x="1131" y="679"/>
                    <a:pt x="1131" y="679"/>
                    <a:pt x="1131" y="679"/>
                  </a:cubicBezTo>
                  <a:cubicBezTo>
                    <a:pt x="1143" y="662"/>
                    <a:pt x="1143" y="662"/>
                    <a:pt x="1143" y="662"/>
                  </a:cubicBezTo>
                  <a:cubicBezTo>
                    <a:pt x="1143" y="661"/>
                    <a:pt x="1143" y="661"/>
                    <a:pt x="1143" y="661"/>
                  </a:cubicBezTo>
                  <a:cubicBezTo>
                    <a:pt x="1159" y="665"/>
                    <a:pt x="1159" y="665"/>
                    <a:pt x="1159" y="665"/>
                  </a:cubicBezTo>
                  <a:cubicBezTo>
                    <a:pt x="1167" y="665"/>
                    <a:pt x="1167" y="665"/>
                    <a:pt x="1167" y="665"/>
                  </a:cubicBezTo>
                  <a:cubicBezTo>
                    <a:pt x="1167" y="659"/>
                    <a:pt x="1168" y="654"/>
                    <a:pt x="1169" y="652"/>
                  </a:cubicBezTo>
                  <a:cubicBezTo>
                    <a:pt x="1181" y="638"/>
                    <a:pt x="1181" y="638"/>
                    <a:pt x="1181" y="638"/>
                  </a:cubicBezTo>
                  <a:cubicBezTo>
                    <a:pt x="1184" y="636"/>
                    <a:pt x="1184" y="636"/>
                    <a:pt x="1184" y="636"/>
                  </a:cubicBezTo>
                  <a:cubicBezTo>
                    <a:pt x="1198" y="641"/>
                    <a:pt x="1198" y="641"/>
                    <a:pt x="1198" y="641"/>
                  </a:cubicBezTo>
                  <a:cubicBezTo>
                    <a:pt x="1214" y="639"/>
                    <a:pt x="1214" y="639"/>
                    <a:pt x="1214" y="639"/>
                  </a:cubicBezTo>
                  <a:cubicBezTo>
                    <a:pt x="1225" y="627"/>
                    <a:pt x="1225" y="627"/>
                    <a:pt x="1225" y="627"/>
                  </a:cubicBezTo>
                  <a:cubicBezTo>
                    <a:pt x="1231" y="617"/>
                    <a:pt x="1231" y="617"/>
                    <a:pt x="1231" y="617"/>
                  </a:cubicBezTo>
                  <a:cubicBezTo>
                    <a:pt x="1227" y="611"/>
                    <a:pt x="1227" y="611"/>
                    <a:pt x="1227" y="611"/>
                  </a:cubicBezTo>
                  <a:cubicBezTo>
                    <a:pt x="1218" y="616"/>
                    <a:pt x="1218" y="616"/>
                    <a:pt x="1218" y="616"/>
                  </a:cubicBezTo>
                  <a:cubicBezTo>
                    <a:pt x="1217" y="615"/>
                    <a:pt x="1217" y="615"/>
                    <a:pt x="1217" y="615"/>
                  </a:cubicBezTo>
                  <a:cubicBezTo>
                    <a:pt x="1216" y="614"/>
                    <a:pt x="1216" y="614"/>
                    <a:pt x="1216" y="614"/>
                  </a:cubicBezTo>
                  <a:cubicBezTo>
                    <a:pt x="1204" y="603"/>
                    <a:pt x="1204" y="603"/>
                    <a:pt x="1204" y="603"/>
                  </a:cubicBezTo>
                  <a:cubicBezTo>
                    <a:pt x="1203" y="603"/>
                    <a:pt x="1203" y="603"/>
                    <a:pt x="1203" y="603"/>
                  </a:cubicBezTo>
                  <a:cubicBezTo>
                    <a:pt x="1208" y="584"/>
                    <a:pt x="1208" y="584"/>
                    <a:pt x="1208" y="584"/>
                  </a:cubicBezTo>
                  <a:cubicBezTo>
                    <a:pt x="1210" y="570"/>
                    <a:pt x="1210" y="570"/>
                    <a:pt x="1210" y="570"/>
                  </a:cubicBezTo>
                  <a:cubicBezTo>
                    <a:pt x="1206" y="559"/>
                    <a:pt x="1206" y="559"/>
                    <a:pt x="1206" y="559"/>
                  </a:cubicBezTo>
                  <a:cubicBezTo>
                    <a:pt x="1196" y="555"/>
                    <a:pt x="1196" y="555"/>
                    <a:pt x="1196" y="555"/>
                  </a:cubicBezTo>
                  <a:cubicBezTo>
                    <a:pt x="1196" y="554"/>
                    <a:pt x="1196" y="554"/>
                    <a:pt x="1196" y="554"/>
                  </a:cubicBezTo>
                  <a:cubicBezTo>
                    <a:pt x="1196" y="554"/>
                    <a:pt x="1196" y="554"/>
                    <a:pt x="1196" y="554"/>
                  </a:cubicBezTo>
                  <a:cubicBezTo>
                    <a:pt x="1195" y="553"/>
                    <a:pt x="1195" y="553"/>
                    <a:pt x="1195" y="553"/>
                  </a:cubicBezTo>
                  <a:cubicBezTo>
                    <a:pt x="1187" y="537"/>
                    <a:pt x="1187" y="537"/>
                    <a:pt x="1187" y="537"/>
                  </a:cubicBezTo>
                  <a:cubicBezTo>
                    <a:pt x="1185" y="534"/>
                    <a:pt x="1185" y="534"/>
                    <a:pt x="1185" y="534"/>
                  </a:cubicBezTo>
                  <a:cubicBezTo>
                    <a:pt x="1174" y="548"/>
                    <a:pt x="1174" y="548"/>
                    <a:pt x="1174" y="548"/>
                  </a:cubicBezTo>
                  <a:cubicBezTo>
                    <a:pt x="1162" y="556"/>
                    <a:pt x="1162" y="556"/>
                    <a:pt x="1162" y="556"/>
                  </a:cubicBezTo>
                  <a:cubicBezTo>
                    <a:pt x="1159" y="557"/>
                    <a:pt x="1159" y="557"/>
                    <a:pt x="1159" y="557"/>
                  </a:cubicBezTo>
                  <a:cubicBezTo>
                    <a:pt x="1159" y="557"/>
                    <a:pt x="1159" y="557"/>
                    <a:pt x="1159" y="557"/>
                  </a:cubicBezTo>
                  <a:cubicBezTo>
                    <a:pt x="1158" y="555"/>
                    <a:pt x="1158" y="555"/>
                    <a:pt x="1158" y="555"/>
                  </a:cubicBezTo>
                  <a:cubicBezTo>
                    <a:pt x="1145" y="543"/>
                    <a:pt x="1145" y="543"/>
                    <a:pt x="1145" y="543"/>
                  </a:cubicBezTo>
                  <a:cubicBezTo>
                    <a:pt x="1145" y="543"/>
                    <a:pt x="1145" y="543"/>
                    <a:pt x="1145" y="543"/>
                  </a:cubicBezTo>
                  <a:cubicBezTo>
                    <a:pt x="1136" y="523"/>
                    <a:pt x="1136" y="523"/>
                    <a:pt x="1136" y="523"/>
                  </a:cubicBezTo>
                  <a:cubicBezTo>
                    <a:pt x="1136" y="523"/>
                    <a:pt x="1136" y="523"/>
                    <a:pt x="1136" y="523"/>
                  </a:cubicBezTo>
                  <a:cubicBezTo>
                    <a:pt x="1132" y="509"/>
                    <a:pt x="1132" y="509"/>
                    <a:pt x="1132" y="509"/>
                  </a:cubicBezTo>
                  <a:cubicBezTo>
                    <a:pt x="1132" y="508"/>
                    <a:pt x="1132" y="508"/>
                    <a:pt x="1132" y="508"/>
                  </a:cubicBezTo>
                  <a:cubicBezTo>
                    <a:pt x="1132" y="488"/>
                    <a:pt x="1132" y="488"/>
                    <a:pt x="1132" y="488"/>
                  </a:cubicBezTo>
                  <a:cubicBezTo>
                    <a:pt x="1131" y="475"/>
                    <a:pt x="1131" y="475"/>
                    <a:pt x="1131" y="475"/>
                  </a:cubicBezTo>
                  <a:cubicBezTo>
                    <a:pt x="1121" y="472"/>
                    <a:pt x="1121" y="472"/>
                    <a:pt x="1121" y="472"/>
                  </a:cubicBezTo>
                  <a:cubicBezTo>
                    <a:pt x="1121" y="472"/>
                    <a:pt x="1121" y="472"/>
                    <a:pt x="1121" y="472"/>
                  </a:cubicBezTo>
                  <a:cubicBezTo>
                    <a:pt x="1121" y="471"/>
                    <a:pt x="1121" y="471"/>
                    <a:pt x="1121" y="471"/>
                  </a:cubicBezTo>
                  <a:cubicBezTo>
                    <a:pt x="1099" y="454"/>
                    <a:pt x="1099" y="454"/>
                    <a:pt x="1099" y="454"/>
                  </a:cubicBezTo>
                  <a:cubicBezTo>
                    <a:pt x="1100" y="452"/>
                    <a:pt x="1100" y="452"/>
                    <a:pt x="1100" y="452"/>
                  </a:cubicBezTo>
                  <a:cubicBezTo>
                    <a:pt x="1110" y="441"/>
                    <a:pt x="1110" y="441"/>
                    <a:pt x="1110" y="441"/>
                  </a:cubicBezTo>
                  <a:cubicBezTo>
                    <a:pt x="1110" y="440"/>
                    <a:pt x="1110" y="440"/>
                    <a:pt x="1110" y="440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2" y="439"/>
                    <a:pt x="1112" y="439"/>
                    <a:pt x="1112" y="439"/>
                  </a:cubicBezTo>
                  <a:cubicBezTo>
                    <a:pt x="1123" y="438"/>
                    <a:pt x="1123" y="438"/>
                    <a:pt x="1123" y="438"/>
                  </a:cubicBezTo>
                  <a:cubicBezTo>
                    <a:pt x="1124" y="438"/>
                    <a:pt x="1124" y="438"/>
                    <a:pt x="1124" y="438"/>
                  </a:cubicBezTo>
                  <a:cubicBezTo>
                    <a:pt x="1127" y="438"/>
                    <a:pt x="1131" y="440"/>
                    <a:pt x="1134" y="443"/>
                  </a:cubicBezTo>
                  <a:cubicBezTo>
                    <a:pt x="1143" y="451"/>
                    <a:pt x="1143" y="451"/>
                    <a:pt x="1143" y="451"/>
                  </a:cubicBezTo>
                  <a:cubicBezTo>
                    <a:pt x="1154" y="443"/>
                    <a:pt x="1154" y="443"/>
                    <a:pt x="1154" y="443"/>
                  </a:cubicBezTo>
                  <a:cubicBezTo>
                    <a:pt x="1161" y="432"/>
                    <a:pt x="1161" y="432"/>
                    <a:pt x="1161" y="432"/>
                  </a:cubicBezTo>
                  <a:cubicBezTo>
                    <a:pt x="1161" y="423"/>
                    <a:pt x="1161" y="423"/>
                    <a:pt x="1161" y="423"/>
                  </a:cubicBezTo>
                  <a:cubicBezTo>
                    <a:pt x="1159" y="401"/>
                    <a:pt x="1159" y="401"/>
                    <a:pt x="1159" y="401"/>
                  </a:cubicBezTo>
                  <a:cubicBezTo>
                    <a:pt x="1156" y="392"/>
                    <a:pt x="1156" y="392"/>
                    <a:pt x="1156" y="392"/>
                  </a:cubicBezTo>
                  <a:cubicBezTo>
                    <a:pt x="1141" y="390"/>
                    <a:pt x="1141" y="390"/>
                    <a:pt x="1141" y="390"/>
                  </a:cubicBezTo>
                  <a:cubicBezTo>
                    <a:pt x="1141" y="381"/>
                    <a:pt x="1141" y="381"/>
                    <a:pt x="1141" y="381"/>
                  </a:cubicBezTo>
                  <a:cubicBezTo>
                    <a:pt x="1127" y="363"/>
                    <a:pt x="1127" y="363"/>
                    <a:pt x="1127" y="363"/>
                  </a:cubicBezTo>
                  <a:cubicBezTo>
                    <a:pt x="1127" y="363"/>
                    <a:pt x="1127" y="363"/>
                    <a:pt x="1127" y="363"/>
                  </a:cubicBezTo>
                  <a:cubicBezTo>
                    <a:pt x="1120" y="350"/>
                    <a:pt x="1120" y="350"/>
                    <a:pt x="1120" y="350"/>
                  </a:cubicBezTo>
                  <a:cubicBezTo>
                    <a:pt x="1119" y="349"/>
                    <a:pt x="1119" y="349"/>
                    <a:pt x="1119" y="349"/>
                  </a:cubicBezTo>
                  <a:cubicBezTo>
                    <a:pt x="1119" y="348"/>
                    <a:pt x="1119" y="348"/>
                    <a:pt x="1119" y="348"/>
                  </a:cubicBezTo>
                  <a:cubicBezTo>
                    <a:pt x="1134" y="328"/>
                    <a:pt x="1134" y="328"/>
                    <a:pt x="1134" y="328"/>
                  </a:cubicBezTo>
                  <a:cubicBezTo>
                    <a:pt x="1134" y="327"/>
                    <a:pt x="1134" y="327"/>
                    <a:pt x="1134" y="327"/>
                  </a:cubicBezTo>
                  <a:cubicBezTo>
                    <a:pt x="1134" y="326"/>
                    <a:pt x="1134" y="326"/>
                    <a:pt x="1134" y="326"/>
                  </a:cubicBezTo>
                  <a:cubicBezTo>
                    <a:pt x="1134" y="326"/>
                    <a:pt x="1134" y="326"/>
                    <a:pt x="1134" y="326"/>
                  </a:cubicBezTo>
                  <a:cubicBezTo>
                    <a:pt x="1136" y="326"/>
                    <a:pt x="1136" y="326"/>
                    <a:pt x="1136" y="326"/>
                  </a:cubicBezTo>
                  <a:cubicBezTo>
                    <a:pt x="1142" y="325"/>
                    <a:pt x="1142" y="325"/>
                    <a:pt x="1142" y="325"/>
                  </a:cubicBezTo>
                  <a:cubicBezTo>
                    <a:pt x="1150" y="319"/>
                    <a:pt x="1150" y="319"/>
                    <a:pt x="1150" y="319"/>
                  </a:cubicBezTo>
                  <a:cubicBezTo>
                    <a:pt x="1159" y="291"/>
                    <a:pt x="1159" y="291"/>
                    <a:pt x="1159" y="291"/>
                  </a:cubicBezTo>
                  <a:cubicBezTo>
                    <a:pt x="1159" y="291"/>
                    <a:pt x="1159" y="291"/>
                    <a:pt x="1159" y="291"/>
                  </a:cubicBezTo>
                  <a:cubicBezTo>
                    <a:pt x="1159" y="290"/>
                    <a:pt x="1159" y="290"/>
                    <a:pt x="1159" y="290"/>
                  </a:cubicBezTo>
                  <a:cubicBezTo>
                    <a:pt x="1170" y="278"/>
                    <a:pt x="1170" y="278"/>
                    <a:pt x="1170" y="278"/>
                  </a:cubicBezTo>
                  <a:cubicBezTo>
                    <a:pt x="1170" y="277"/>
                    <a:pt x="1170" y="277"/>
                    <a:pt x="1170" y="277"/>
                  </a:cubicBezTo>
                  <a:cubicBezTo>
                    <a:pt x="1171" y="277"/>
                    <a:pt x="1171" y="277"/>
                    <a:pt x="1171" y="277"/>
                  </a:cubicBezTo>
                  <a:cubicBezTo>
                    <a:pt x="1172" y="277"/>
                    <a:pt x="1172" y="277"/>
                    <a:pt x="1172" y="277"/>
                  </a:cubicBezTo>
                  <a:cubicBezTo>
                    <a:pt x="1184" y="274"/>
                    <a:pt x="1184" y="274"/>
                    <a:pt x="1184" y="274"/>
                  </a:cubicBezTo>
                  <a:cubicBezTo>
                    <a:pt x="1184" y="275"/>
                    <a:pt x="1184" y="275"/>
                    <a:pt x="1184" y="275"/>
                  </a:cubicBezTo>
                  <a:cubicBezTo>
                    <a:pt x="1192" y="282"/>
                    <a:pt x="1192" y="282"/>
                    <a:pt x="1192" y="282"/>
                  </a:cubicBezTo>
                  <a:cubicBezTo>
                    <a:pt x="1195" y="283"/>
                    <a:pt x="1195" y="283"/>
                    <a:pt x="1195" y="283"/>
                  </a:cubicBezTo>
                  <a:cubicBezTo>
                    <a:pt x="1200" y="261"/>
                    <a:pt x="1200" y="261"/>
                    <a:pt x="1200" y="261"/>
                  </a:cubicBezTo>
                  <a:cubicBezTo>
                    <a:pt x="1195" y="246"/>
                    <a:pt x="1195" y="246"/>
                    <a:pt x="1195" y="246"/>
                  </a:cubicBezTo>
                  <a:cubicBezTo>
                    <a:pt x="1194" y="246"/>
                    <a:pt x="1194" y="246"/>
                    <a:pt x="1194" y="246"/>
                  </a:cubicBezTo>
                  <a:cubicBezTo>
                    <a:pt x="1194" y="244"/>
                    <a:pt x="1194" y="244"/>
                    <a:pt x="1194" y="244"/>
                  </a:cubicBezTo>
                  <a:cubicBezTo>
                    <a:pt x="1196" y="227"/>
                    <a:pt x="1196" y="227"/>
                    <a:pt x="1196" y="227"/>
                  </a:cubicBezTo>
                  <a:cubicBezTo>
                    <a:pt x="1196" y="226"/>
                    <a:pt x="1196" y="226"/>
                    <a:pt x="1196" y="226"/>
                  </a:cubicBezTo>
                  <a:cubicBezTo>
                    <a:pt x="1205" y="217"/>
                    <a:pt x="1205" y="217"/>
                    <a:pt x="1205" y="217"/>
                  </a:cubicBezTo>
                  <a:cubicBezTo>
                    <a:pt x="1210" y="207"/>
                    <a:pt x="1210" y="207"/>
                    <a:pt x="1210" y="207"/>
                  </a:cubicBezTo>
                  <a:cubicBezTo>
                    <a:pt x="1211" y="199"/>
                    <a:pt x="1211" y="199"/>
                    <a:pt x="1211" y="199"/>
                  </a:cubicBezTo>
                  <a:cubicBezTo>
                    <a:pt x="1211" y="194"/>
                    <a:pt x="1209" y="188"/>
                    <a:pt x="1205" y="177"/>
                  </a:cubicBezTo>
                  <a:cubicBezTo>
                    <a:pt x="1205" y="161"/>
                    <a:pt x="1205" y="161"/>
                    <a:pt x="1205" y="161"/>
                  </a:cubicBezTo>
                  <a:cubicBezTo>
                    <a:pt x="1205" y="160"/>
                    <a:pt x="1205" y="160"/>
                    <a:pt x="1205" y="160"/>
                  </a:cubicBezTo>
                  <a:cubicBezTo>
                    <a:pt x="1208" y="146"/>
                    <a:pt x="1208" y="146"/>
                    <a:pt x="1208" y="146"/>
                  </a:cubicBezTo>
                  <a:cubicBezTo>
                    <a:pt x="1205" y="139"/>
                    <a:pt x="1203" y="134"/>
                    <a:pt x="1203" y="131"/>
                  </a:cubicBezTo>
                  <a:lnTo>
                    <a:pt x="1206" y="112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E00776E-14DD-4474-B999-E3FF36A9EF43}"/>
                </a:ext>
              </a:extLst>
            </p:cNvPr>
            <p:cNvSpPr/>
            <p:nvPr/>
          </p:nvSpPr>
          <p:spPr bwMode="auto">
            <a:xfrm>
              <a:off x="683568" y="1692008"/>
              <a:ext cx="1671244" cy="1266355"/>
            </a:xfrm>
            <a:custGeom>
              <a:avLst/>
              <a:gdLst>
                <a:gd name="T0" fmla="*/ 1124 w 1124"/>
                <a:gd name="T1" fmla="*/ 456 h 851"/>
                <a:gd name="T2" fmla="*/ 1084 w 1124"/>
                <a:gd name="T3" fmla="*/ 356 h 851"/>
                <a:gd name="T4" fmla="*/ 1053 w 1124"/>
                <a:gd name="T5" fmla="*/ 351 h 851"/>
                <a:gd name="T6" fmla="*/ 1005 w 1124"/>
                <a:gd name="T7" fmla="*/ 306 h 851"/>
                <a:gd name="T8" fmla="*/ 889 w 1124"/>
                <a:gd name="T9" fmla="*/ 276 h 851"/>
                <a:gd name="T10" fmla="*/ 892 w 1124"/>
                <a:gd name="T11" fmla="*/ 107 h 851"/>
                <a:gd name="T12" fmla="*/ 809 w 1124"/>
                <a:gd name="T13" fmla="*/ 44 h 851"/>
                <a:gd name="T14" fmla="*/ 766 w 1124"/>
                <a:gd name="T15" fmla="*/ 3 h 851"/>
                <a:gd name="T16" fmla="*/ 703 w 1124"/>
                <a:gd name="T17" fmla="*/ 57 h 851"/>
                <a:gd name="T18" fmla="*/ 580 w 1124"/>
                <a:gd name="T19" fmla="*/ 91 h 851"/>
                <a:gd name="T20" fmla="*/ 532 w 1124"/>
                <a:gd name="T21" fmla="*/ 194 h 851"/>
                <a:gd name="T22" fmla="*/ 502 w 1124"/>
                <a:gd name="T23" fmla="*/ 198 h 851"/>
                <a:gd name="T24" fmla="*/ 407 w 1124"/>
                <a:gd name="T25" fmla="*/ 191 h 851"/>
                <a:gd name="T26" fmla="*/ 420 w 1124"/>
                <a:gd name="T27" fmla="*/ 289 h 851"/>
                <a:gd name="T28" fmla="*/ 406 w 1124"/>
                <a:gd name="T29" fmla="*/ 336 h 851"/>
                <a:gd name="T30" fmla="*/ 399 w 1124"/>
                <a:gd name="T31" fmla="*/ 336 h 851"/>
                <a:gd name="T32" fmla="*/ 355 w 1124"/>
                <a:gd name="T33" fmla="*/ 382 h 851"/>
                <a:gd name="T34" fmla="*/ 286 w 1124"/>
                <a:gd name="T35" fmla="*/ 403 h 851"/>
                <a:gd name="T36" fmla="*/ 235 w 1124"/>
                <a:gd name="T37" fmla="*/ 396 h 851"/>
                <a:gd name="T38" fmla="*/ 157 w 1124"/>
                <a:gd name="T39" fmla="*/ 437 h 851"/>
                <a:gd name="T40" fmla="*/ 104 w 1124"/>
                <a:gd name="T41" fmla="*/ 423 h 851"/>
                <a:gd name="T42" fmla="*/ 87 w 1124"/>
                <a:gd name="T43" fmla="*/ 426 h 851"/>
                <a:gd name="T44" fmla="*/ 11 w 1124"/>
                <a:gd name="T45" fmla="*/ 463 h 851"/>
                <a:gd name="T46" fmla="*/ 11 w 1124"/>
                <a:gd name="T47" fmla="*/ 516 h 851"/>
                <a:gd name="T48" fmla="*/ 49 w 1124"/>
                <a:gd name="T49" fmla="*/ 561 h 851"/>
                <a:gd name="T50" fmla="*/ 35 w 1124"/>
                <a:gd name="T51" fmla="*/ 614 h 851"/>
                <a:gd name="T52" fmla="*/ 35 w 1124"/>
                <a:gd name="T53" fmla="*/ 633 h 851"/>
                <a:gd name="T54" fmla="*/ 59 w 1124"/>
                <a:gd name="T55" fmla="*/ 717 h 851"/>
                <a:gd name="T56" fmla="*/ 95 w 1124"/>
                <a:gd name="T57" fmla="*/ 741 h 851"/>
                <a:gd name="T58" fmla="*/ 148 w 1124"/>
                <a:gd name="T59" fmla="*/ 765 h 851"/>
                <a:gd name="T60" fmla="*/ 181 w 1124"/>
                <a:gd name="T61" fmla="*/ 845 h 851"/>
                <a:gd name="T62" fmla="*/ 223 w 1124"/>
                <a:gd name="T63" fmla="*/ 850 h 851"/>
                <a:gd name="T64" fmla="*/ 238 w 1124"/>
                <a:gd name="T65" fmla="*/ 817 h 851"/>
                <a:gd name="T66" fmla="*/ 271 w 1124"/>
                <a:gd name="T67" fmla="*/ 800 h 851"/>
                <a:gd name="T68" fmla="*/ 374 w 1124"/>
                <a:gd name="T69" fmla="*/ 805 h 851"/>
                <a:gd name="T70" fmla="*/ 406 w 1124"/>
                <a:gd name="T71" fmla="*/ 818 h 851"/>
                <a:gd name="T72" fmla="*/ 433 w 1124"/>
                <a:gd name="T73" fmla="*/ 828 h 851"/>
                <a:gd name="T74" fmla="*/ 490 w 1124"/>
                <a:gd name="T75" fmla="*/ 827 h 851"/>
                <a:gd name="T76" fmla="*/ 582 w 1124"/>
                <a:gd name="T77" fmla="*/ 811 h 851"/>
                <a:gd name="T78" fmla="*/ 670 w 1124"/>
                <a:gd name="T79" fmla="*/ 800 h 851"/>
                <a:gd name="T80" fmla="*/ 738 w 1124"/>
                <a:gd name="T81" fmla="*/ 832 h 851"/>
                <a:gd name="T82" fmla="*/ 781 w 1124"/>
                <a:gd name="T83" fmla="*/ 841 h 851"/>
                <a:gd name="T84" fmla="*/ 818 w 1124"/>
                <a:gd name="T85" fmla="*/ 838 h 851"/>
                <a:gd name="T86" fmla="*/ 808 w 1124"/>
                <a:gd name="T87" fmla="*/ 810 h 851"/>
                <a:gd name="T88" fmla="*/ 821 w 1124"/>
                <a:gd name="T89" fmla="*/ 794 h 851"/>
                <a:gd name="T90" fmla="*/ 824 w 1124"/>
                <a:gd name="T91" fmla="*/ 769 h 851"/>
                <a:gd name="T92" fmla="*/ 794 w 1124"/>
                <a:gd name="T93" fmla="*/ 739 h 851"/>
                <a:gd name="T94" fmla="*/ 795 w 1124"/>
                <a:gd name="T95" fmla="*/ 723 h 851"/>
                <a:gd name="T96" fmla="*/ 813 w 1124"/>
                <a:gd name="T97" fmla="*/ 686 h 851"/>
                <a:gd name="T98" fmla="*/ 865 w 1124"/>
                <a:gd name="T99" fmla="*/ 684 h 851"/>
                <a:gd name="T100" fmla="*/ 909 w 1124"/>
                <a:gd name="T101" fmla="*/ 672 h 851"/>
                <a:gd name="T102" fmla="*/ 937 w 1124"/>
                <a:gd name="T103" fmla="*/ 647 h 851"/>
                <a:gd name="T104" fmla="*/ 937 w 1124"/>
                <a:gd name="T105" fmla="*/ 634 h 851"/>
                <a:gd name="T106" fmla="*/ 935 w 1124"/>
                <a:gd name="T107" fmla="*/ 606 h 851"/>
                <a:gd name="T108" fmla="*/ 980 w 1124"/>
                <a:gd name="T109" fmla="*/ 580 h 851"/>
                <a:gd name="T110" fmla="*/ 1022 w 1124"/>
                <a:gd name="T111" fmla="*/ 530 h 851"/>
                <a:gd name="T112" fmla="*/ 1050 w 1124"/>
                <a:gd name="T113" fmla="*/ 511 h 851"/>
                <a:gd name="T114" fmla="*/ 1095 w 1124"/>
                <a:gd name="T115" fmla="*/ 507 h 851"/>
                <a:gd name="T116" fmla="*/ 1119 w 1124"/>
                <a:gd name="T117" fmla="*/ 465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24" h="851">
                  <a:moveTo>
                    <a:pt x="1122" y="458"/>
                  </a:moveTo>
                  <a:cubicBezTo>
                    <a:pt x="1123" y="457"/>
                    <a:pt x="1123" y="457"/>
                    <a:pt x="1123" y="457"/>
                  </a:cubicBezTo>
                  <a:cubicBezTo>
                    <a:pt x="1124" y="457"/>
                    <a:pt x="1124" y="457"/>
                    <a:pt x="1124" y="457"/>
                  </a:cubicBezTo>
                  <a:cubicBezTo>
                    <a:pt x="1124" y="456"/>
                    <a:pt x="1124" y="456"/>
                    <a:pt x="1124" y="456"/>
                  </a:cubicBezTo>
                  <a:cubicBezTo>
                    <a:pt x="1101" y="393"/>
                    <a:pt x="1101" y="393"/>
                    <a:pt x="1101" y="393"/>
                  </a:cubicBezTo>
                  <a:cubicBezTo>
                    <a:pt x="1088" y="382"/>
                    <a:pt x="1088" y="382"/>
                    <a:pt x="1088" y="382"/>
                  </a:cubicBezTo>
                  <a:cubicBezTo>
                    <a:pt x="1088" y="381"/>
                    <a:pt x="1088" y="381"/>
                    <a:pt x="1088" y="381"/>
                  </a:cubicBezTo>
                  <a:cubicBezTo>
                    <a:pt x="1084" y="356"/>
                    <a:pt x="1084" y="356"/>
                    <a:pt x="1084" y="356"/>
                  </a:cubicBezTo>
                  <a:cubicBezTo>
                    <a:pt x="1055" y="351"/>
                    <a:pt x="1055" y="351"/>
                    <a:pt x="1055" y="351"/>
                  </a:cubicBezTo>
                  <a:cubicBezTo>
                    <a:pt x="1055" y="351"/>
                    <a:pt x="1055" y="351"/>
                    <a:pt x="1055" y="351"/>
                  </a:cubicBezTo>
                  <a:cubicBezTo>
                    <a:pt x="1053" y="351"/>
                    <a:pt x="1053" y="351"/>
                    <a:pt x="1053" y="351"/>
                  </a:cubicBezTo>
                  <a:cubicBezTo>
                    <a:pt x="1053" y="351"/>
                    <a:pt x="1053" y="351"/>
                    <a:pt x="1053" y="351"/>
                  </a:cubicBezTo>
                  <a:cubicBezTo>
                    <a:pt x="1053" y="349"/>
                    <a:pt x="1053" y="349"/>
                    <a:pt x="1053" y="349"/>
                  </a:cubicBezTo>
                  <a:cubicBezTo>
                    <a:pt x="1053" y="349"/>
                    <a:pt x="1053" y="349"/>
                    <a:pt x="1053" y="349"/>
                  </a:cubicBezTo>
                  <a:cubicBezTo>
                    <a:pt x="1049" y="339"/>
                    <a:pt x="1040" y="329"/>
                    <a:pt x="1026" y="318"/>
                  </a:cubicBezTo>
                  <a:cubicBezTo>
                    <a:pt x="1019" y="311"/>
                    <a:pt x="1011" y="307"/>
                    <a:pt x="1005" y="306"/>
                  </a:cubicBezTo>
                  <a:cubicBezTo>
                    <a:pt x="1000" y="303"/>
                    <a:pt x="995" y="301"/>
                    <a:pt x="992" y="298"/>
                  </a:cubicBezTo>
                  <a:cubicBezTo>
                    <a:pt x="983" y="292"/>
                    <a:pt x="952" y="287"/>
                    <a:pt x="897" y="286"/>
                  </a:cubicBezTo>
                  <a:cubicBezTo>
                    <a:pt x="895" y="286"/>
                    <a:pt x="895" y="286"/>
                    <a:pt x="895" y="286"/>
                  </a:cubicBezTo>
                  <a:cubicBezTo>
                    <a:pt x="889" y="276"/>
                    <a:pt x="889" y="276"/>
                    <a:pt x="889" y="276"/>
                  </a:cubicBezTo>
                  <a:cubicBezTo>
                    <a:pt x="886" y="270"/>
                    <a:pt x="884" y="265"/>
                    <a:pt x="884" y="258"/>
                  </a:cubicBezTo>
                  <a:cubicBezTo>
                    <a:pt x="884" y="251"/>
                    <a:pt x="893" y="226"/>
                    <a:pt x="912" y="185"/>
                  </a:cubicBezTo>
                  <a:cubicBezTo>
                    <a:pt x="902" y="155"/>
                    <a:pt x="902" y="155"/>
                    <a:pt x="902" y="155"/>
                  </a:cubicBezTo>
                  <a:cubicBezTo>
                    <a:pt x="892" y="107"/>
                    <a:pt x="892" y="107"/>
                    <a:pt x="892" y="107"/>
                  </a:cubicBezTo>
                  <a:cubicBezTo>
                    <a:pt x="890" y="100"/>
                    <a:pt x="879" y="94"/>
                    <a:pt x="858" y="87"/>
                  </a:cubicBezTo>
                  <a:cubicBezTo>
                    <a:pt x="854" y="86"/>
                    <a:pt x="850" y="85"/>
                    <a:pt x="846" y="82"/>
                  </a:cubicBezTo>
                  <a:cubicBezTo>
                    <a:pt x="838" y="78"/>
                    <a:pt x="833" y="72"/>
                    <a:pt x="830" y="65"/>
                  </a:cubicBezTo>
                  <a:cubicBezTo>
                    <a:pt x="826" y="56"/>
                    <a:pt x="819" y="48"/>
                    <a:pt x="809" y="44"/>
                  </a:cubicBezTo>
                  <a:cubicBezTo>
                    <a:pt x="808" y="43"/>
                    <a:pt x="808" y="43"/>
                    <a:pt x="808" y="43"/>
                  </a:cubicBezTo>
                  <a:cubicBezTo>
                    <a:pt x="808" y="42"/>
                    <a:pt x="808" y="42"/>
                    <a:pt x="808" y="42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66" y="3"/>
                    <a:pt x="766" y="3"/>
                    <a:pt x="766" y="3"/>
                  </a:cubicBezTo>
                  <a:cubicBezTo>
                    <a:pt x="763" y="12"/>
                    <a:pt x="763" y="12"/>
                    <a:pt x="763" y="12"/>
                  </a:cubicBezTo>
                  <a:cubicBezTo>
                    <a:pt x="759" y="27"/>
                    <a:pt x="755" y="34"/>
                    <a:pt x="750" y="34"/>
                  </a:cubicBezTo>
                  <a:cubicBezTo>
                    <a:pt x="728" y="40"/>
                    <a:pt x="728" y="40"/>
                    <a:pt x="728" y="40"/>
                  </a:cubicBezTo>
                  <a:cubicBezTo>
                    <a:pt x="715" y="45"/>
                    <a:pt x="707" y="51"/>
                    <a:pt x="703" y="57"/>
                  </a:cubicBezTo>
                  <a:cubicBezTo>
                    <a:pt x="701" y="60"/>
                    <a:pt x="699" y="68"/>
                    <a:pt x="697" y="79"/>
                  </a:cubicBezTo>
                  <a:cubicBezTo>
                    <a:pt x="695" y="91"/>
                    <a:pt x="693" y="100"/>
                    <a:pt x="690" y="106"/>
                  </a:cubicBezTo>
                  <a:cubicBezTo>
                    <a:pt x="686" y="115"/>
                    <a:pt x="680" y="122"/>
                    <a:pt x="670" y="125"/>
                  </a:cubicBezTo>
                  <a:cubicBezTo>
                    <a:pt x="653" y="132"/>
                    <a:pt x="622" y="120"/>
                    <a:pt x="580" y="91"/>
                  </a:cubicBezTo>
                  <a:cubicBezTo>
                    <a:pt x="524" y="163"/>
                    <a:pt x="524" y="163"/>
                    <a:pt x="524" y="163"/>
                  </a:cubicBezTo>
                  <a:cubicBezTo>
                    <a:pt x="530" y="193"/>
                    <a:pt x="530" y="193"/>
                    <a:pt x="530" y="193"/>
                  </a:cubicBezTo>
                  <a:cubicBezTo>
                    <a:pt x="531" y="193"/>
                    <a:pt x="531" y="193"/>
                    <a:pt x="531" y="193"/>
                  </a:cubicBezTo>
                  <a:cubicBezTo>
                    <a:pt x="532" y="194"/>
                    <a:pt x="532" y="194"/>
                    <a:pt x="532" y="194"/>
                  </a:cubicBezTo>
                  <a:cubicBezTo>
                    <a:pt x="530" y="195"/>
                    <a:pt x="530" y="195"/>
                    <a:pt x="530" y="195"/>
                  </a:cubicBezTo>
                  <a:cubicBezTo>
                    <a:pt x="530" y="196"/>
                    <a:pt x="530" y="196"/>
                    <a:pt x="530" y="196"/>
                  </a:cubicBezTo>
                  <a:cubicBezTo>
                    <a:pt x="528" y="200"/>
                    <a:pt x="524" y="202"/>
                    <a:pt x="519" y="203"/>
                  </a:cubicBezTo>
                  <a:cubicBezTo>
                    <a:pt x="513" y="205"/>
                    <a:pt x="508" y="202"/>
                    <a:pt x="502" y="198"/>
                  </a:cubicBezTo>
                  <a:cubicBezTo>
                    <a:pt x="496" y="194"/>
                    <a:pt x="480" y="191"/>
                    <a:pt x="455" y="189"/>
                  </a:cubicBezTo>
                  <a:cubicBezTo>
                    <a:pt x="443" y="189"/>
                    <a:pt x="443" y="189"/>
                    <a:pt x="443" y="189"/>
                  </a:cubicBezTo>
                  <a:cubicBezTo>
                    <a:pt x="426" y="187"/>
                    <a:pt x="426" y="187"/>
                    <a:pt x="426" y="187"/>
                  </a:cubicBezTo>
                  <a:cubicBezTo>
                    <a:pt x="407" y="191"/>
                    <a:pt x="407" y="191"/>
                    <a:pt x="407" y="191"/>
                  </a:cubicBezTo>
                  <a:cubicBezTo>
                    <a:pt x="415" y="202"/>
                    <a:pt x="415" y="202"/>
                    <a:pt x="415" y="202"/>
                  </a:cubicBezTo>
                  <a:cubicBezTo>
                    <a:pt x="422" y="211"/>
                    <a:pt x="425" y="217"/>
                    <a:pt x="424" y="220"/>
                  </a:cubicBezTo>
                  <a:cubicBezTo>
                    <a:pt x="417" y="265"/>
                    <a:pt x="417" y="265"/>
                    <a:pt x="417" y="265"/>
                  </a:cubicBezTo>
                  <a:cubicBezTo>
                    <a:pt x="420" y="289"/>
                    <a:pt x="420" y="289"/>
                    <a:pt x="420" y="289"/>
                  </a:cubicBezTo>
                  <a:cubicBezTo>
                    <a:pt x="421" y="289"/>
                    <a:pt x="421" y="289"/>
                    <a:pt x="421" y="289"/>
                  </a:cubicBezTo>
                  <a:cubicBezTo>
                    <a:pt x="421" y="290"/>
                    <a:pt x="421" y="290"/>
                    <a:pt x="421" y="290"/>
                  </a:cubicBezTo>
                  <a:cubicBezTo>
                    <a:pt x="420" y="291"/>
                    <a:pt x="420" y="291"/>
                    <a:pt x="420" y="291"/>
                  </a:cubicBezTo>
                  <a:cubicBezTo>
                    <a:pt x="406" y="336"/>
                    <a:pt x="406" y="336"/>
                    <a:pt x="406" y="336"/>
                  </a:cubicBezTo>
                  <a:cubicBezTo>
                    <a:pt x="406" y="340"/>
                    <a:pt x="404" y="342"/>
                    <a:pt x="403" y="341"/>
                  </a:cubicBezTo>
                  <a:cubicBezTo>
                    <a:pt x="402" y="341"/>
                    <a:pt x="402" y="341"/>
                    <a:pt x="402" y="341"/>
                  </a:cubicBezTo>
                  <a:cubicBezTo>
                    <a:pt x="402" y="340"/>
                    <a:pt x="402" y="340"/>
                    <a:pt x="402" y="340"/>
                  </a:cubicBezTo>
                  <a:cubicBezTo>
                    <a:pt x="399" y="336"/>
                    <a:pt x="399" y="336"/>
                    <a:pt x="399" y="336"/>
                  </a:cubicBezTo>
                  <a:cubicBezTo>
                    <a:pt x="397" y="331"/>
                    <a:pt x="395" y="329"/>
                    <a:pt x="393" y="329"/>
                  </a:cubicBezTo>
                  <a:cubicBezTo>
                    <a:pt x="392" y="330"/>
                    <a:pt x="390" y="333"/>
                    <a:pt x="389" y="339"/>
                  </a:cubicBezTo>
                  <a:cubicBezTo>
                    <a:pt x="386" y="351"/>
                    <a:pt x="379" y="362"/>
                    <a:pt x="367" y="373"/>
                  </a:cubicBezTo>
                  <a:cubicBezTo>
                    <a:pt x="355" y="382"/>
                    <a:pt x="355" y="382"/>
                    <a:pt x="355" y="382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48" y="386"/>
                    <a:pt x="348" y="386"/>
                    <a:pt x="348" y="386"/>
                  </a:cubicBezTo>
                  <a:cubicBezTo>
                    <a:pt x="303" y="387"/>
                    <a:pt x="303" y="387"/>
                    <a:pt x="303" y="387"/>
                  </a:cubicBezTo>
                  <a:cubicBezTo>
                    <a:pt x="286" y="403"/>
                    <a:pt x="286" y="403"/>
                    <a:pt x="286" y="403"/>
                  </a:cubicBezTo>
                  <a:cubicBezTo>
                    <a:pt x="285" y="403"/>
                    <a:pt x="285" y="403"/>
                    <a:pt x="285" y="403"/>
                  </a:cubicBezTo>
                  <a:cubicBezTo>
                    <a:pt x="284" y="403"/>
                    <a:pt x="284" y="403"/>
                    <a:pt x="284" y="403"/>
                  </a:cubicBezTo>
                  <a:cubicBezTo>
                    <a:pt x="283" y="403"/>
                    <a:pt x="283" y="403"/>
                    <a:pt x="283" y="403"/>
                  </a:cubicBezTo>
                  <a:cubicBezTo>
                    <a:pt x="235" y="396"/>
                    <a:pt x="235" y="396"/>
                    <a:pt x="235" y="396"/>
                  </a:cubicBezTo>
                  <a:cubicBezTo>
                    <a:pt x="228" y="405"/>
                    <a:pt x="220" y="407"/>
                    <a:pt x="213" y="406"/>
                  </a:cubicBezTo>
                  <a:cubicBezTo>
                    <a:pt x="206" y="404"/>
                    <a:pt x="194" y="407"/>
                    <a:pt x="177" y="413"/>
                  </a:cubicBezTo>
                  <a:cubicBezTo>
                    <a:pt x="158" y="436"/>
                    <a:pt x="158" y="436"/>
                    <a:pt x="158" y="436"/>
                  </a:cubicBezTo>
                  <a:cubicBezTo>
                    <a:pt x="157" y="437"/>
                    <a:pt x="157" y="437"/>
                    <a:pt x="157" y="437"/>
                  </a:cubicBezTo>
                  <a:cubicBezTo>
                    <a:pt x="127" y="438"/>
                    <a:pt x="127" y="438"/>
                    <a:pt x="127" y="438"/>
                  </a:cubicBezTo>
                  <a:cubicBezTo>
                    <a:pt x="127" y="412"/>
                    <a:pt x="127" y="412"/>
                    <a:pt x="127" y="412"/>
                  </a:cubicBezTo>
                  <a:cubicBezTo>
                    <a:pt x="108" y="412"/>
                    <a:pt x="108" y="412"/>
                    <a:pt x="108" y="412"/>
                  </a:cubicBezTo>
                  <a:cubicBezTo>
                    <a:pt x="104" y="423"/>
                    <a:pt x="104" y="423"/>
                    <a:pt x="104" y="423"/>
                  </a:cubicBezTo>
                  <a:cubicBezTo>
                    <a:pt x="90" y="427"/>
                    <a:pt x="90" y="427"/>
                    <a:pt x="90" y="427"/>
                  </a:cubicBezTo>
                  <a:cubicBezTo>
                    <a:pt x="88" y="427"/>
                    <a:pt x="88" y="427"/>
                    <a:pt x="88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87" y="426"/>
                    <a:pt x="87" y="426"/>
                    <a:pt x="87" y="426"/>
                  </a:cubicBezTo>
                  <a:cubicBezTo>
                    <a:pt x="78" y="420"/>
                    <a:pt x="67" y="416"/>
                    <a:pt x="56" y="415"/>
                  </a:cubicBezTo>
                  <a:cubicBezTo>
                    <a:pt x="50" y="414"/>
                    <a:pt x="42" y="418"/>
                    <a:pt x="31" y="428"/>
                  </a:cubicBezTo>
                  <a:cubicBezTo>
                    <a:pt x="20" y="438"/>
                    <a:pt x="11" y="447"/>
                    <a:pt x="7" y="455"/>
                  </a:cubicBezTo>
                  <a:cubicBezTo>
                    <a:pt x="9" y="456"/>
                    <a:pt x="11" y="459"/>
                    <a:pt x="11" y="463"/>
                  </a:cubicBezTo>
                  <a:cubicBezTo>
                    <a:pt x="12" y="468"/>
                    <a:pt x="13" y="472"/>
                    <a:pt x="13" y="478"/>
                  </a:cubicBezTo>
                  <a:cubicBezTo>
                    <a:pt x="12" y="483"/>
                    <a:pt x="10" y="487"/>
                    <a:pt x="7" y="489"/>
                  </a:cubicBezTo>
                  <a:cubicBezTo>
                    <a:pt x="4" y="491"/>
                    <a:pt x="2" y="498"/>
                    <a:pt x="0" y="509"/>
                  </a:cubicBezTo>
                  <a:cubicBezTo>
                    <a:pt x="11" y="516"/>
                    <a:pt x="11" y="516"/>
                    <a:pt x="11" y="516"/>
                  </a:cubicBezTo>
                  <a:cubicBezTo>
                    <a:pt x="26" y="500"/>
                    <a:pt x="26" y="500"/>
                    <a:pt x="26" y="500"/>
                  </a:cubicBezTo>
                  <a:cubicBezTo>
                    <a:pt x="45" y="522"/>
                    <a:pt x="45" y="522"/>
                    <a:pt x="45" y="522"/>
                  </a:cubicBezTo>
                  <a:cubicBezTo>
                    <a:pt x="45" y="523"/>
                    <a:pt x="45" y="523"/>
                    <a:pt x="45" y="523"/>
                  </a:cubicBezTo>
                  <a:cubicBezTo>
                    <a:pt x="49" y="561"/>
                    <a:pt x="49" y="561"/>
                    <a:pt x="49" y="561"/>
                  </a:cubicBezTo>
                  <a:cubicBezTo>
                    <a:pt x="49" y="562"/>
                    <a:pt x="49" y="562"/>
                    <a:pt x="49" y="562"/>
                  </a:cubicBezTo>
                  <a:cubicBezTo>
                    <a:pt x="48" y="562"/>
                    <a:pt x="48" y="562"/>
                    <a:pt x="48" y="562"/>
                  </a:cubicBezTo>
                  <a:cubicBezTo>
                    <a:pt x="37" y="614"/>
                    <a:pt x="37" y="614"/>
                    <a:pt x="37" y="614"/>
                  </a:cubicBezTo>
                  <a:cubicBezTo>
                    <a:pt x="35" y="614"/>
                    <a:pt x="35" y="614"/>
                    <a:pt x="35" y="614"/>
                  </a:cubicBezTo>
                  <a:cubicBezTo>
                    <a:pt x="19" y="614"/>
                    <a:pt x="8" y="615"/>
                    <a:pt x="4" y="618"/>
                  </a:cubicBezTo>
                  <a:cubicBezTo>
                    <a:pt x="5" y="621"/>
                    <a:pt x="12" y="627"/>
                    <a:pt x="24" y="634"/>
                  </a:cubicBezTo>
                  <a:cubicBezTo>
                    <a:pt x="33" y="633"/>
                    <a:pt x="33" y="633"/>
                    <a:pt x="33" y="633"/>
                  </a:cubicBezTo>
                  <a:cubicBezTo>
                    <a:pt x="35" y="633"/>
                    <a:pt x="35" y="633"/>
                    <a:pt x="35" y="633"/>
                  </a:cubicBezTo>
                  <a:cubicBezTo>
                    <a:pt x="36" y="633"/>
                    <a:pt x="36" y="633"/>
                    <a:pt x="36" y="633"/>
                  </a:cubicBezTo>
                  <a:cubicBezTo>
                    <a:pt x="59" y="656"/>
                    <a:pt x="59" y="656"/>
                    <a:pt x="59" y="656"/>
                  </a:cubicBezTo>
                  <a:cubicBezTo>
                    <a:pt x="68" y="663"/>
                    <a:pt x="67" y="676"/>
                    <a:pt x="55" y="696"/>
                  </a:cubicBezTo>
                  <a:cubicBezTo>
                    <a:pt x="59" y="717"/>
                    <a:pt x="59" y="717"/>
                    <a:pt x="59" y="717"/>
                  </a:cubicBezTo>
                  <a:cubicBezTo>
                    <a:pt x="68" y="719"/>
                    <a:pt x="68" y="719"/>
                    <a:pt x="68" y="719"/>
                  </a:cubicBezTo>
                  <a:cubicBezTo>
                    <a:pt x="103" y="719"/>
                    <a:pt x="103" y="719"/>
                    <a:pt x="103" y="719"/>
                  </a:cubicBezTo>
                  <a:cubicBezTo>
                    <a:pt x="85" y="736"/>
                    <a:pt x="85" y="736"/>
                    <a:pt x="85" y="736"/>
                  </a:cubicBezTo>
                  <a:cubicBezTo>
                    <a:pt x="95" y="741"/>
                    <a:pt x="95" y="741"/>
                    <a:pt x="95" y="741"/>
                  </a:cubicBezTo>
                  <a:cubicBezTo>
                    <a:pt x="109" y="749"/>
                    <a:pt x="109" y="749"/>
                    <a:pt x="109" y="749"/>
                  </a:cubicBezTo>
                  <a:cubicBezTo>
                    <a:pt x="146" y="764"/>
                    <a:pt x="146" y="764"/>
                    <a:pt x="146" y="764"/>
                  </a:cubicBezTo>
                  <a:cubicBezTo>
                    <a:pt x="147" y="765"/>
                    <a:pt x="147" y="765"/>
                    <a:pt x="147" y="765"/>
                  </a:cubicBezTo>
                  <a:cubicBezTo>
                    <a:pt x="148" y="765"/>
                    <a:pt x="148" y="765"/>
                    <a:pt x="148" y="765"/>
                  </a:cubicBezTo>
                  <a:cubicBezTo>
                    <a:pt x="152" y="822"/>
                    <a:pt x="152" y="822"/>
                    <a:pt x="152" y="822"/>
                  </a:cubicBezTo>
                  <a:cubicBezTo>
                    <a:pt x="153" y="833"/>
                    <a:pt x="161" y="841"/>
                    <a:pt x="177" y="847"/>
                  </a:cubicBezTo>
                  <a:cubicBezTo>
                    <a:pt x="180" y="845"/>
                    <a:pt x="180" y="845"/>
                    <a:pt x="180" y="845"/>
                  </a:cubicBezTo>
                  <a:cubicBezTo>
                    <a:pt x="181" y="845"/>
                    <a:pt x="181" y="845"/>
                    <a:pt x="181" y="845"/>
                  </a:cubicBezTo>
                  <a:cubicBezTo>
                    <a:pt x="182" y="845"/>
                    <a:pt x="182" y="845"/>
                    <a:pt x="182" y="845"/>
                  </a:cubicBezTo>
                  <a:cubicBezTo>
                    <a:pt x="220" y="851"/>
                    <a:pt x="220" y="851"/>
                    <a:pt x="220" y="851"/>
                  </a:cubicBezTo>
                  <a:cubicBezTo>
                    <a:pt x="223" y="851"/>
                    <a:pt x="223" y="851"/>
                    <a:pt x="223" y="851"/>
                  </a:cubicBezTo>
                  <a:cubicBezTo>
                    <a:pt x="223" y="850"/>
                    <a:pt x="223" y="850"/>
                    <a:pt x="223" y="850"/>
                  </a:cubicBezTo>
                  <a:cubicBezTo>
                    <a:pt x="224" y="849"/>
                    <a:pt x="224" y="849"/>
                    <a:pt x="224" y="849"/>
                  </a:cubicBezTo>
                  <a:cubicBezTo>
                    <a:pt x="228" y="841"/>
                    <a:pt x="231" y="836"/>
                    <a:pt x="231" y="834"/>
                  </a:cubicBezTo>
                  <a:cubicBezTo>
                    <a:pt x="231" y="833"/>
                    <a:pt x="231" y="833"/>
                    <a:pt x="231" y="833"/>
                  </a:cubicBezTo>
                  <a:cubicBezTo>
                    <a:pt x="230" y="827"/>
                    <a:pt x="233" y="821"/>
                    <a:pt x="238" y="817"/>
                  </a:cubicBezTo>
                  <a:cubicBezTo>
                    <a:pt x="244" y="813"/>
                    <a:pt x="247" y="809"/>
                    <a:pt x="249" y="804"/>
                  </a:cubicBezTo>
                  <a:cubicBezTo>
                    <a:pt x="250" y="803"/>
                    <a:pt x="250" y="803"/>
                    <a:pt x="250" y="803"/>
                  </a:cubicBezTo>
                  <a:cubicBezTo>
                    <a:pt x="252" y="798"/>
                    <a:pt x="259" y="796"/>
                    <a:pt x="271" y="800"/>
                  </a:cubicBezTo>
                  <a:cubicBezTo>
                    <a:pt x="271" y="800"/>
                    <a:pt x="271" y="800"/>
                    <a:pt x="271" y="800"/>
                  </a:cubicBezTo>
                  <a:cubicBezTo>
                    <a:pt x="284" y="807"/>
                    <a:pt x="284" y="807"/>
                    <a:pt x="284" y="807"/>
                  </a:cubicBezTo>
                  <a:cubicBezTo>
                    <a:pt x="328" y="816"/>
                    <a:pt x="328" y="816"/>
                    <a:pt x="328" y="816"/>
                  </a:cubicBezTo>
                  <a:cubicBezTo>
                    <a:pt x="355" y="813"/>
                    <a:pt x="355" y="813"/>
                    <a:pt x="355" y="813"/>
                  </a:cubicBezTo>
                  <a:cubicBezTo>
                    <a:pt x="374" y="805"/>
                    <a:pt x="374" y="805"/>
                    <a:pt x="374" y="805"/>
                  </a:cubicBezTo>
                  <a:cubicBezTo>
                    <a:pt x="377" y="800"/>
                    <a:pt x="380" y="798"/>
                    <a:pt x="382" y="797"/>
                  </a:cubicBezTo>
                  <a:cubicBezTo>
                    <a:pt x="386" y="796"/>
                    <a:pt x="391" y="798"/>
                    <a:pt x="396" y="802"/>
                  </a:cubicBezTo>
                  <a:cubicBezTo>
                    <a:pt x="399" y="804"/>
                    <a:pt x="399" y="804"/>
                    <a:pt x="399" y="804"/>
                  </a:cubicBezTo>
                  <a:cubicBezTo>
                    <a:pt x="402" y="806"/>
                    <a:pt x="404" y="810"/>
                    <a:pt x="406" y="818"/>
                  </a:cubicBezTo>
                  <a:cubicBezTo>
                    <a:pt x="420" y="828"/>
                    <a:pt x="420" y="828"/>
                    <a:pt x="420" y="828"/>
                  </a:cubicBezTo>
                  <a:cubicBezTo>
                    <a:pt x="430" y="828"/>
                    <a:pt x="430" y="828"/>
                    <a:pt x="430" y="828"/>
                  </a:cubicBezTo>
                  <a:cubicBezTo>
                    <a:pt x="431" y="828"/>
                    <a:pt x="431" y="828"/>
                    <a:pt x="431" y="828"/>
                  </a:cubicBezTo>
                  <a:cubicBezTo>
                    <a:pt x="433" y="828"/>
                    <a:pt x="433" y="828"/>
                    <a:pt x="433" y="828"/>
                  </a:cubicBezTo>
                  <a:cubicBezTo>
                    <a:pt x="433" y="828"/>
                    <a:pt x="433" y="828"/>
                    <a:pt x="433" y="828"/>
                  </a:cubicBezTo>
                  <a:cubicBezTo>
                    <a:pt x="448" y="834"/>
                    <a:pt x="448" y="834"/>
                    <a:pt x="448" y="834"/>
                  </a:cubicBezTo>
                  <a:cubicBezTo>
                    <a:pt x="475" y="832"/>
                    <a:pt x="475" y="832"/>
                    <a:pt x="475" y="832"/>
                  </a:cubicBezTo>
                  <a:cubicBezTo>
                    <a:pt x="490" y="827"/>
                    <a:pt x="490" y="827"/>
                    <a:pt x="490" y="827"/>
                  </a:cubicBezTo>
                  <a:cubicBezTo>
                    <a:pt x="529" y="831"/>
                    <a:pt x="529" y="831"/>
                    <a:pt x="529" y="831"/>
                  </a:cubicBezTo>
                  <a:cubicBezTo>
                    <a:pt x="546" y="826"/>
                    <a:pt x="546" y="826"/>
                    <a:pt x="546" y="826"/>
                  </a:cubicBezTo>
                  <a:cubicBezTo>
                    <a:pt x="566" y="818"/>
                    <a:pt x="566" y="818"/>
                    <a:pt x="566" y="818"/>
                  </a:cubicBezTo>
                  <a:cubicBezTo>
                    <a:pt x="570" y="815"/>
                    <a:pt x="575" y="813"/>
                    <a:pt x="582" y="811"/>
                  </a:cubicBezTo>
                  <a:cubicBezTo>
                    <a:pt x="620" y="811"/>
                    <a:pt x="620" y="811"/>
                    <a:pt x="620" y="811"/>
                  </a:cubicBezTo>
                  <a:cubicBezTo>
                    <a:pt x="634" y="806"/>
                    <a:pt x="634" y="806"/>
                    <a:pt x="634" y="806"/>
                  </a:cubicBezTo>
                  <a:cubicBezTo>
                    <a:pt x="639" y="802"/>
                    <a:pt x="644" y="800"/>
                    <a:pt x="648" y="800"/>
                  </a:cubicBezTo>
                  <a:cubicBezTo>
                    <a:pt x="670" y="800"/>
                    <a:pt x="670" y="800"/>
                    <a:pt x="670" y="800"/>
                  </a:cubicBezTo>
                  <a:cubicBezTo>
                    <a:pt x="681" y="808"/>
                    <a:pt x="681" y="808"/>
                    <a:pt x="681" y="808"/>
                  </a:cubicBezTo>
                  <a:cubicBezTo>
                    <a:pt x="710" y="814"/>
                    <a:pt x="710" y="814"/>
                    <a:pt x="710" y="814"/>
                  </a:cubicBezTo>
                  <a:cubicBezTo>
                    <a:pt x="715" y="814"/>
                    <a:pt x="719" y="818"/>
                    <a:pt x="726" y="824"/>
                  </a:cubicBezTo>
                  <a:cubicBezTo>
                    <a:pt x="738" y="832"/>
                    <a:pt x="738" y="832"/>
                    <a:pt x="738" y="832"/>
                  </a:cubicBezTo>
                  <a:cubicBezTo>
                    <a:pt x="739" y="833"/>
                    <a:pt x="739" y="833"/>
                    <a:pt x="739" y="833"/>
                  </a:cubicBezTo>
                  <a:cubicBezTo>
                    <a:pt x="768" y="834"/>
                    <a:pt x="768" y="834"/>
                    <a:pt x="768" y="834"/>
                  </a:cubicBezTo>
                  <a:cubicBezTo>
                    <a:pt x="768" y="834"/>
                    <a:pt x="768" y="834"/>
                    <a:pt x="768" y="834"/>
                  </a:cubicBezTo>
                  <a:cubicBezTo>
                    <a:pt x="781" y="841"/>
                    <a:pt x="781" y="841"/>
                    <a:pt x="781" y="841"/>
                  </a:cubicBezTo>
                  <a:cubicBezTo>
                    <a:pt x="799" y="844"/>
                    <a:pt x="799" y="844"/>
                    <a:pt x="799" y="844"/>
                  </a:cubicBezTo>
                  <a:cubicBezTo>
                    <a:pt x="799" y="844"/>
                    <a:pt x="799" y="844"/>
                    <a:pt x="799" y="844"/>
                  </a:cubicBezTo>
                  <a:cubicBezTo>
                    <a:pt x="814" y="847"/>
                    <a:pt x="814" y="847"/>
                    <a:pt x="814" y="847"/>
                  </a:cubicBezTo>
                  <a:cubicBezTo>
                    <a:pt x="818" y="838"/>
                    <a:pt x="818" y="838"/>
                    <a:pt x="818" y="838"/>
                  </a:cubicBezTo>
                  <a:cubicBezTo>
                    <a:pt x="812" y="824"/>
                    <a:pt x="812" y="824"/>
                    <a:pt x="812" y="824"/>
                  </a:cubicBezTo>
                  <a:cubicBezTo>
                    <a:pt x="809" y="811"/>
                    <a:pt x="809" y="811"/>
                    <a:pt x="809" y="811"/>
                  </a:cubicBezTo>
                  <a:cubicBezTo>
                    <a:pt x="809" y="810"/>
                    <a:pt x="809" y="810"/>
                    <a:pt x="809" y="810"/>
                  </a:cubicBezTo>
                  <a:cubicBezTo>
                    <a:pt x="808" y="810"/>
                    <a:pt x="808" y="810"/>
                    <a:pt x="808" y="810"/>
                  </a:cubicBezTo>
                  <a:cubicBezTo>
                    <a:pt x="810" y="808"/>
                    <a:pt x="810" y="808"/>
                    <a:pt x="810" y="808"/>
                  </a:cubicBezTo>
                  <a:cubicBezTo>
                    <a:pt x="820" y="795"/>
                    <a:pt x="820" y="795"/>
                    <a:pt x="820" y="795"/>
                  </a:cubicBezTo>
                  <a:cubicBezTo>
                    <a:pt x="820" y="794"/>
                    <a:pt x="820" y="794"/>
                    <a:pt x="820" y="794"/>
                  </a:cubicBezTo>
                  <a:cubicBezTo>
                    <a:pt x="821" y="794"/>
                    <a:pt x="821" y="794"/>
                    <a:pt x="821" y="794"/>
                  </a:cubicBezTo>
                  <a:cubicBezTo>
                    <a:pt x="821" y="793"/>
                    <a:pt x="821" y="793"/>
                    <a:pt x="821" y="793"/>
                  </a:cubicBezTo>
                  <a:cubicBezTo>
                    <a:pt x="830" y="787"/>
                    <a:pt x="830" y="787"/>
                    <a:pt x="830" y="787"/>
                  </a:cubicBezTo>
                  <a:cubicBezTo>
                    <a:pt x="828" y="782"/>
                    <a:pt x="828" y="782"/>
                    <a:pt x="828" y="782"/>
                  </a:cubicBezTo>
                  <a:cubicBezTo>
                    <a:pt x="824" y="769"/>
                    <a:pt x="824" y="769"/>
                    <a:pt x="824" y="769"/>
                  </a:cubicBezTo>
                  <a:cubicBezTo>
                    <a:pt x="824" y="767"/>
                    <a:pt x="822" y="765"/>
                    <a:pt x="818" y="762"/>
                  </a:cubicBezTo>
                  <a:cubicBezTo>
                    <a:pt x="808" y="751"/>
                    <a:pt x="808" y="751"/>
                    <a:pt x="808" y="751"/>
                  </a:cubicBezTo>
                  <a:cubicBezTo>
                    <a:pt x="795" y="740"/>
                    <a:pt x="795" y="740"/>
                    <a:pt x="795" y="740"/>
                  </a:cubicBezTo>
                  <a:cubicBezTo>
                    <a:pt x="794" y="739"/>
                    <a:pt x="794" y="739"/>
                    <a:pt x="794" y="739"/>
                  </a:cubicBezTo>
                  <a:cubicBezTo>
                    <a:pt x="793" y="738"/>
                    <a:pt x="793" y="738"/>
                    <a:pt x="793" y="738"/>
                  </a:cubicBezTo>
                  <a:cubicBezTo>
                    <a:pt x="793" y="738"/>
                    <a:pt x="793" y="738"/>
                    <a:pt x="793" y="738"/>
                  </a:cubicBezTo>
                  <a:cubicBezTo>
                    <a:pt x="793" y="736"/>
                    <a:pt x="793" y="736"/>
                    <a:pt x="793" y="736"/>
                  </a:cubicBezTo>
                  <a:cubicBezTo>
                    <a:pt x="795" y="723"/>
                    <a:pt x="795" y="723"/>
                    <a:pt x="795" y="723"/>
                  </a:cubicBezTo>
                  <a:cubicBezTo>
                    <a:pt x="795" y="713"/>
                    <a:pt x="795" y="713"/>
                    <a:pt x="795" y="713"/>
                  </a:cubicBezTo>
                  <a:cubicBezTo>
                    <a:pt x="789" y="697"/>
                    <a:pt x="789" y="697"/>
                    <a:pt x="789" y="697"/>
                  </a:cubicBezTo>
                  <a:cubicBezTo>
                    <a:pt x="805" y="693"/>
                    <a:pt x="805" y="693"/>
                    <a:pt x="805" y="693"/>
                  </a:cubicBezTo>
                  <a:cubicBezTo>
                    <a:pt x="813" y="686"/>
                    <a:pt x="813" y="686"/>
                    <a:pt x="813" y="686"/>
                  </a:cubicBezTo>
                  <a:cubicBezTo>
                    <a:pt x="832" y="686"/>
                    <a:pt x="832" y="686"/>
                    <a:pt x="832" y="686"/>
                  </a:cubicBezTo>
                  <a:cubicBezTo>
                    <a:pt x="851" y="683"/>
                    <a:pt x="851" y="683"/>
                    <a:pt x="851" y="683"/>
                  </a:cubicBezTo>
                  <a:cubicBezTo>
                    <a:pt x="852" y="683"/>
                    <a:pt x="852" y="683"/>
                    <a:pt x="852" y="683"/>
                  </a:cubicBezTo>
                  <a:cubicBezTo>
                    <a:pt x="865" y="684"/>
                    <a:pt x="865" y="684"/>
                    <a:pt x="865" y="684"/>
                  </a:cubicBezTo>
                  <a:cubicBezTo>
                    <a:pt x="880" y="679"/>
                    <a:pt x="880" y="679"/>
                    <a:pt x="880" y="679"/>
                  </a:cubicBezTo>
                  <a:cubicBezTo>
                    <a:pt x="897" y="677"/>
                    <a:pt x="897" y="677"/>
                    <a:pt x="897" y="677"/>
                  </a:cubicBezTo>
                  <a:cubicBezTo>
                    <a:pt x="908" y="672"/>
                    <a:pt x="908" y="672"/>
                    <a:pt x="908" y="672"/>
                  </a:cubicBezTo>
                  <a:cubicBezTo>
                    <a:pt x="909" y="672"/>
                    <a:pt x="909" y="672"/>
                    <a:pt x="909" y="672"/>
                  </a:cubicBezTo>
                  <a:cubicBezTo>
                    <a:pt x="939" y="667"/>
                    <a:pt x="939" y="667"/>
                    <a:pt x="939" y="667"/>
                  </a:cubicBezTo>
                  <a:cubicBezTo>
                    <a:pt x="944" y="662"/>
                    <a:pt x="944" y="662"/>
                    <a:pt x="944" y="662"/>
                  </a:cubicBezTo>
                  <a:cubicBezTo>
                    <a:pt x="942" y="656"/>
                    <a:pt x="942" y="656"/>
                    <a:pt x="942" y="656"/>
                  </a:cubicBezTo>
                  <a:cubicBezTo>
                    <a:pt x="937" y="647"/>
                    <a:pt x="937" y="647"/>
                    <a:pt x="937" y="647"/>
                  </a:cubicBezTo>
                  <a:cubicBezTo>
                    <a:pt x="937" y="646"/>
                    <a:pt x="937" y="646"/>
                    <a:pt x="937" y="646"/>
                  </a:cubicBezTo>
                  <a:cubicBezTo>
                    <a:pt x="936" y="645"/>
                    <a:pt x="936" y="645"/>
                    <a:pt x="936" y="645"/>
                  </a:cubicBezTo>
                  <a:cubicBezTo>
                    <a:pt x="936" y="645"/>
                    <a:pt x="936" y="645"/>
                    <a:pt x="936" y="645"/>
                  </a:cubicBezTo>
                  <a:cubicBezTo>
                    <a:pt x="937" y="634"/>
                    <a:pt x="937" y="634"/>
                    <a:pt x="937" y="634"/>
                  </a:cubicBezTo>
                  <a:cubicBezTo>
                    <a:pt x="938" y="633"/>
                    <a:pt x="938" y="633"/>
                    <a:pt x="938" y="633"/>
                  </a:cubicBezTo>
                  <a:cubicBezTo>
                    <a:pt x="938" y="619"/>
                    <a:pt x="938" y="619"/>
                    <a:pt x="938" y="619"/>
                  </a:cubicBezTo>
                  <a:cubicBezTo>
                    <a:pt x="935" y="607"/>
                    <a:pt x="935" y="607"/>
                    <a:pt x="935" y="607"/>
                  </a:cubicBezTo>
                  <a:cubicBezTo>
                    <a:pt x="935" y="606"/>
                    <a:pt x="935" y="606"/>
                    <a:pt x="935" y="606"/>
                  </a:cubicBezTo>
                  <a:cubicBezTo>
                    <a:pt x="942" y="592"/>
                    <a:pt x="942" y="592"/>
                    <a:pt x="942" y="592"/>
                  </a:cubicBezTo>
                  <a:cubicBezTo>
                    <a:pt x="945" y="586"/>
                    <a:pt x="948" y="582"/>
                    <a:pt x="953" y="582"/>
                  </a:cubicBezTo>
                  <a:cubicBezTo>
                    <a:pt x="970" y="584"/>
                    <a:pt x="970" y="584"/>
                    <a:pt x="970" y="584"/>
                  </a:cubicBezTo>
                  <a:cubicBezTo>
                    <a:pt x="973" y="584"/>
                    <a:pt x="977" y="582"/>
                    <a:pt x="980" y="580"/>
                  </a:cubicBezTo>
                  <a:cubicBezTo>
                    <a:pt x="1007" y="543"/>
                    <a:pt x="1007" y="543"/>
                    <a:pt x="1007" y="543"/>
                  </a:cubicBezTo>
                  <a:cubicBezTo>
                    <a:pt x="1007" y="542"/>
                    <a:pt x="1007" y="542"/>
                    <a:pt x="1007" y="542"/>
                  </a:cubicBezTo>
                  <a:cubicBezTo>
                    <a:pt x="1008" y="542"/>
                    <a:pt x="1008" y="542"/>
                    <a:pt x="1008" y="542"/>
                  </a:cubicBezTo>
                  <a:cubicBezTo>
                    <a:pt x="1022" y="530"/>
                    <a:pt x="1022" y="530"/>
                    <a:pt x="1022" y="530"/>
                  </a:cubicBezTo>
                  <a:cubicBezTo>
                    <a:pt x="1024" y="529"/>
                    <a:pt x="1024" y="529"/>
                    <a:pt x="1024" y="529"/>
                  </a:cubicBezTo>
                  <a:cubicBezTo>
                    <a:pt x="1029" y="527"/>
                    <a:pt x="1032" y="525"/>
                    <a:pt x="1035" y="524"/>
                  </a:cubicBezTo>
                  <a:cubicBezTo>
                    <a:pt x="1038" y="520"/>
                    <a:pt x="1038" y="520"/>
                    <a:pt x="1038" y="520"/>
                  </a:cubicBezTo>
                  <a:cubicBezTo>
                    <a:pt x="1043" y="514"/>
                    <a:pt x="1047" y="511"/>
                    <a:pt x="1050" y="511"/>
                  </a:cubicBezTo>
                  <a:cubicBezTo>
                    <a:pt x="1073" y="516"/>
                    <a:pt x="1073" y="516"/>
                    <a:pt x="1073" y="516"/>
                  </a:cubicBezTo>
                  <a:cubicBezTo>
                    <a:pt x="1093" y="507"/>
                    <a:pt x="1093" y="507"/>
                    <a:pt x="1093" y="507"/>
                  </a:cubicBezTo>
                  <a:cubicBezTo>
                    <a:pt x="1094" y="507"/>
                    <a:pt x="1094" y="507"/>
                    <a:pt x="1094" y="507"/>
                  </a:cubicBezTo>
                  <a:cubicBezTo>
                    <a:pt x="1095" y="507"/>
                    <a:pt x="1095" y="507"/>
                    <a:pt x="1095" y="507"/>
                  </a:cubicBezTo>
                  <a:cubicBezTo>
                    <a:pt x="1106" y="505"/>
                    <a:pt x="1106" y="505"/>
                    <a:pt x="1106" y="505"/>
                  </a:cubicBezTo>
                  <a:cubicBezTo>
                    <a:pt x="1116" y="501"/>
                    <a:pt x="1116" y="501"/>
                    <a:pt x="1116" y="501"/>
                  </a:cubicBezTo>
                  <a:cubicBezTo>
                    <a:pt x="1116" y="485"/>
                    <a:pt x="1116" y="485"/>
                    <a:pt x="1116" y="485"/>
                  </a:cubicBezTo>
                  <a:cubicBezTo>
                    <a:pt x="1119" y="465"/>
                    <a:pt x="1119" y="465"/>
                    <a:pt x="1119" y="465"/>
                  </a:cubicBezTo>
                  <a:cubicBezTo>
                    <a:pt x="1119" y="465"/>
                    <a:pt x="1119" y="465"/>
                    <a:pt x="1119" y="465"/>
                  </a:cubicBezTo>
                  <a:cubicBezTo>
                    <a:pt x="1119" y="464"/>
                    <a:pt x="1119" y="464"/>
                    <a:pt x="1119" y="464"/>
                  </a:cubicBezTo>
                  <a:cubicBezTo>
                    <a:pt x="1122" y="458"/>
                    <a:pt x="1122" y="458"/>
                    <a:pt x="1122" y="458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6805183-BD8E-4F83-991A-2D46D2370DDB}"/>
                </a:ext>
              </a:extLst>
            </p:cNvPr>
            <p:cNvSpPr/>
            <p:nvPr/>
          </p:nvSpPr>
          <p:spPr bwMode="auto">
            <a:xfrm>
              <a:off x="2085296" y="2375027"/>
              <a:ext cx="1169132" cy="990686"/>
            </a:xfrm>
            <a:custGeom>
              <a:avLst/>
              <a:gdLst>
                <a:gd name="T0" fmla="*/ 458 w 786"/>
                <a:gd name="T1" fmla="*/ 256 h 665"/>
                <a:gd name="T2" fmla="*/ 445 w 786"/>
                <a:gd name="T3" fmla="*/ 277 h 665"/>
                <a:gd name="T4" fmla="*/ 393 w 786"/>
                <a:gd name="T5" fmla="*/ 228 h 665"/>
                <a:gd name="T6" fmla="*/ 349 w 786"/>
                <a:gd name="T7" fmla="*/ 196 h 665"/>
                <a:gd name="T8" fmla="*/ 354 w 786"/>
                <a:gd name="T9" fmla="*/ 130 h 665"/>
                <a:gd name="T10" fmla="*/ 298 w 786"/>
                <a:gd name="T11" fmla="*/ 141 h 665"/>
                <a:gd name="T12" fmla="*/ 267 w 786"/>
                <a:gd name="T13" fmla="*/ 128 h 665"/>
                <a:gd name="T14" fmla="*/ 249 w 786"/>
                <a:gd name="T15" fmla="*/ 68 h 665"/>
                <a:gd name="T16" fmla="*/ 231 w 786"/>
                <a:gd name="T17" fmla="*/ 27 h 665"/>
                <a:gd name="T18" fmla="*/ 185 w 786"/>
                <a:gd name="T19" fmla="*/ 4 h 665"/>
                <a:gd name="T20" fmla="*/ 165 w 786"/>
                <a:gd name="T21" fmla="*/ 54 h 665"/>
                <a:gd name="T22" fmla="*/ 97 w 786"/>
                <a:gd name="T23" fmla="*/ 70 h 665"/>
                <a:gd name="T24" fmla="*/ 51 w 786"/>
                <a:gd name="T25" fmla="*/ 114 h 665"/>
                <a:gd name="T26" fmla="*/ 10 w 786"/>
                <a:gd name="T27" fmla="*/ 130 h 665"/>
                <a:gd name="T28" fmla="*/ 6 w 786"/>
                <a:gd name="T29" fmla="*/ 194 h 665"/>
                <a:gd name="T30" fmla="*/ 67 w 786"/>
                <a:gd name="T31" fmla="*/ 204 h 665"/>
                <a:gd name="T32" fmla="*/ 118 w 786"/>
                <a:gd name="T33" fmla="*/ 226 h 665"/>
                <a:gd name="T34" fmla="*/ 189 w 786"/>
                <a:gd name="T35" fmla="*/ 239 h 665"/>
                <a:gd name="T36" fmla="*/ 261 w 786"/>
                <a:gd name="T37" fmla="*/ 244 h 665"/>
                <a:gd name="T38" fmla="*/ 304 w 786"/>
                <a:gd name="T39" fmla="*/ 257 h 665"/>
                <a:gd name="T40" fmla="*/ 369 w 786"/>
                <a:gd name="T41" fmla="*/ 289 h 665"/>
                <a:gd name="T42" fmla="*/ 449 w 786"/>
                <a:gd name="T43" fmla="*/ 330 h 665"/>
                <a:gd name="T44" fmla="*/ 472 w 786"/>
                <a:gd name="T45" fmla="*/ 378 h 665"/>
                <a:gd name="T46" fmla="*/ 467 w 786"/>
                <a:gd name="T47" fmla="*/ 485 h 665"/>
                <a:gd name="T48" fmla="*/ 420 w 786"/>
                <a:gd name="T49" fmla="*/ 531 h 665"/>
                <a:gd name="T50" fmla="*/ 421 w 786"/>
                <a:gd name="T51" fmla="*/ 568 h 665"/>
                <a:gd name="T52" fmla="*/ 417 w 786"/>
                <a:gd name="T53" fmla="*/ 611 h 665"/>
                <a:gd name="T54" fmla="*/ 431 w 786"/>
                <a:gd name="T55" fmla="*/ 609 h 665"/>
                <a:gd name="T56" fmla="*/ 447 w 786"/>
                <a:gd name="T57" fmla="*/ 585 h 665"/>
                <a:gd name="T58" fmla="*/ 454 w 786"/>
                <a:gd name="T59" fmla="*/ 575 h 665"/>
                <a:gd name="T60" fmla="*/ 476 w 786"/>
                <a:gd name="T61" fmla="*/ 554 h 665"/>
                <a:gd name="T62" fmla="*/ 514 w 786"/>
                <a:gd name="T63" fmla="*/ 589 h 665"/>
                <a:gd name="T64" fmla="*/ 554 w 786"/>
                <a:gd name="T65" fmla="*/ 608 h 665"/>
                <a:gd name="T66" fmla="*/ 575 w 786"/>
                <a:gd name="T67" fmla="*/ 631 h 665"/>
                <a:gd name="T68" fmla="*/ 617 w 786"/>
                <a:gd name="T69" fmla="*/ 658 h 665"/>
                <a:gd name="T70" fmla="*/ 632 w 786"/>
                <a:gd name="T71" fmla="*/ 637 h 665"/>
                <a:gd name="T72" fmla="*/ 627 w 786"/>
                <a:gd name="T73" fmla="*/ 612 h 665"/>
                <a:gd name="T74" fmla="*/ 672 w 786"/>
                <a:gd name="T75" fmla="*/ 594 h 665"/>
                <a:gd name="T76" fmla="*/ 659 w 786"/>
                <a:gd name="T77" fmla="*/ 541 h 665"/>
                <a:gd name="T78" fmla="*/ 684 w 786"/>
                <a:gd name="T79" fmla="*/ 501 h 665"/>
                <a:gd name="T80" fmla="*/ 724 w 786"/>
                <a:gd name="T81" fmla="*/ 508 h 665"/>
                <a:gd name="T82" fmla="*/ 741 w 786"/>
                <a:gd name="T83" fmla="*/ 483 h 665"/>
                <a:gd name="T84" fmla="*/ 779 w 786"/>
                <a:gd name="T85" fmla="*/ 451 h 665"/>
                <a:gd name="T86" fmla="*/ 734 w 786"/>
                <a:gd name="T87" fmla="*/ 397 h 665"/>
                <a:gd name="T88" fmla="*/ 698 w 786"/>
                <a:gd name="T89" fmla="*/ 376 h 665"/>
                <a:gd name="T90" fmla="*/ 686 w 786"/>
                <a:gd name="T91" fmla="*/ 423 h 665"/>
                <a:gd name="T92" fmla="*/ 702 w 786"/>
                <a:gd name="T93" fmla="*/ 440 h 665"/>
                <a:gd name="T94" fmla="*/ 698 w 786"/>
                <a:gd name="T95" fmla="*/ 465 h 665"/>
                <a:gd name="T96" fmla="*/ 670 w 786"/>
                <a:gd name="T97" fmla="*/ 474 h 665"/>
                <a:gd name="T98" fmla="*/ 660 w 786"/>
                <a:gd name="T99" fmla="*/ 500 h 665"/>
                <a:gd name="T100" fmla="*/ 638 w 786"/>
                <a:gd name="T101" fmla="*/ 477 h 665"/>
                <a:gd name="T102" fmla="*/ 614 w 786"/>
                <a:gd name="T103" fmla="*/ 463 h 665"/>
                <a:gd name="T104" fmla="*/ 617 w 786"/>
                <a:gd name="T105" fmla="*/ 433 h 665"/>
                <a:gd name="T106" fmla="*/ 593 w 786"/>
                <a:gd name="T107" fmla="*/ 375 h 665"/>
                <a:gd name="T108" fmla="*/ 525 w 786"/>
                <a:gd name="T109" fmla="*/ 338 h 665"/>
                <a:gd name="T110" fmla="*/ 512 w 786"/>
                <a:gd name="T111" fmla="*/ 311 h 665"/>
                <a:gd name="T112" fmla="*/ 521 w 786"/>
                <a:gd name="T113" fmla="*/ 279 h 665"/>
                <a:gd name="T114" fmla="*/ 546 w 786"/>
                <a:gd name="T115" fmla="*/ 220 h 665"/>
                <a:gd name="T116" fmla="*/ 489 w 786"/>
                <a:gd name="T117" fmla="*/ 249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6" h="665">
                  <a:moveTo>
                    <a:pt x="467" y="241"/>
                  </a:moveTo>
                  <a:cubicBezTo>
                    <a:pt x="456" y="241"/>
                    <a:pt x="456" y="241"/>
                    <a:pt x="456" y="241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61" y="265"/>
                    <a:pt x="461" y="265"/>
                    <a:pt x="461" y="265"/>
                  </a:cubicBezTo>
                  <a:cubicBezTo>
                    <a:pt x="462" y="265"/>
                    <a:pt x="462" y="265"/>
                    <a:pt x="462" y="265"/>
                  </a:cubicBezTo>
                  <a:cubicBezTo>
                    <a:pt x="462" y="268"/>
                    <a:pt x="462" y="268"/>
                    <a:pt x="462" y="268"/>
                  </a:cubicBezTo>
                  <a:cubicBezTo>
                    <a:pt x="461" y="268"/>
                    <a:pt x="461" y="268"/>
                    <a:pt x="461" y="268"/>
                  </a:cubicBezTo>
                  <a:cubicBezTo>
                    <a:pt x="445" y="276"/>
                    <a:pt x="445" y="276"/>
                    <a:pt x="445" y="276"/>
                  </a:cubicBezTo>
                  <a:cubicBezTo>
                    <a:pt x="445" y="277"/>
                    <a:pt x="445" y="277"/>
                    <a:pt x="445" y="277"/>
                  </a:cubicBezTo>
                  <a:cubicBezTo>
                    <a:pt x="444" y="277"/>
                    <a:pt x="444" y="277"/>
                    <a:pt x="444" y="277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32" y="275"/>
                    <a:pt x="425" y="272"/>
                    <a:pt x="423" y="267"/>
                  </a:cubicBezTo>
                  <a:cubicBezTo>
                    <a:pt x="419" y="259"/>
                    <a:pt x="419" y="259"/>
                    <a:pt x="419" y="259"/>
                  </a:cubicBezTo>
                  <a:cubicBezTo>
                    <a:pt x="398" y="254"/>
                    <a:pt x="398" y="254"/>
                    <a:pt x="398" y="254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89" y="228"/>
                    <a:pt x="385" y="225"/>
                    <a:pt x="383" y="223"/>
                  </a:cubicBezTo>
                  <a:cubicBezTo>
                    <a:pt x="383" y="221"/>
                    <a:pt x="383" y="221"/>
                    <a:pt x="383" y="221"/>
                  </a:cubicBezTo>
                  <a:cubicBezTo>
                    <a:pt x="379" y="217"/>
                    <a:pt x="376" y="214"/>
                    <a:pt x="372" y="213"/>
                  </a:cubicBezTo>
                  <a:cubicBezTo>
                    <a:pt x="367" y="211"/>
                    <a:pt x="362" y="207"/>
                    <a:pt x="358" y="201"/>
                  </a:cubicBezTo>
                  <a:cubicBezTo>
                    <a:pt x="349" y="196"/>
                    <a:pt x="349" y="196"/>
                    <a:pt x="349" y="196"/>
                  </a:cubicBezTo>
                  <a:cubicBezTo>
                    <a:pt x="349" y="196"/>
                    <a:pt x="349" y="196"/>
                    <a:pt x="349" y="196"/>
                  </a:cubicBezTo>
                  <a:cubicBezTo>
                    <a:pt x="338" y="185"/>
                    <a:pt x="338" y="185"/>
                    <a:pt x="338" y="185"/>
                  </a:cubicBezTo>
                  <a:cubicBezTo>
                    <a:pt x="335" y="175"/>
                    <a:pt x="335" y="175"/>
                    <a:pt x="335" y="175"/>
                  </a:cubicBezTo>
                  <a:cubicBezTo>
                    <a:pt x="335" y="174"/>
                    <a:pt x="335" y="174"/>
                    <a:pt x="335" y="174"/>
                  </a:cubicBezTo>
                  <a:cubicBezTo>
                    <a:pt x="357" y="144"/>
                    <a:pt x="357" y="144"/>
                    <a:pt x="357" y="144"/>
                  </a:cubicBezTo>
                  <a:cubicBezTo>
                    <a:pt x="358" y="142"/>
                    <a:pt x="358" y="141"/>
                    <a:pt x="358" y="140"/>
                  </a:cubicBezTo>
                  <a:cubicBezTo>
                    <a:pt x="354" y="130"/>
                    <a:pt x="354" y="130"/>
                    <a:pt x="354" y="130"/>
                  </a:cubicBezTo>
                  <a:cubicBezTo>
                    <a:pt x="342" y="135"/>
                    <a:pt x="342" y="135"/>
                    <a:pt x="342" y="135"/>
                  </a:cubicBezTo>
                  <a:cubicBezTo>
                    <a:pt x="341" y="135"/>
                    <a:pt x="341" y="135"/>
                    <a:pt x="341" y="135"/>
                  </a:cubicBezTo>
                  <a:cubicBezTo>
                    <a:pt x="341" y="136"/>
                    <a:pt x="341" y="136"/>
                    <a:pt x="341" y="136"/>
                  </a:cubicBezTo>
                  <a:cubicBezTo>
                    <a:pt x="341" y="136"/>
                    <a:pt x="341" y="136"/>
                    <a:pt x="341" y="136"/>
                  </a:cubicBezTo>
                  <a:cubicBezTo>
                    <a:pt x="310" y="138"/>
                    <a:pt x="310" y="138"/>
                    <a:pt x="310" y="138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4" y="145"/>
                    <a:pt x="294" y="145"/>
                    <a:pt x="294" y="145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89" y="152"/>
                    <a:pt x="285" y="154"/>
                    <a:pt x="279" y="153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68" y="145"/>
                    <a:pt x="268" y="145"/>
                    <a:pt x="268" y="145"/>
                  </a:cubicBezTo>
                  <a:cubicBezTo>
                    <a:pt x="267" y="128"/>
                    <a:pt x="267" y="128"/>
                    <a:pt x="267" y="128"/>
                  </a:cubicBezTo>
                  <a:cubicBezTo>
                    <a:pt x="262" y="123"/>
                    <a:pt x="258" y="119"/>
                    <a:pt x="257" y="116"/>
                  </a:cubicBezTo>
                  <a:cubicBezTo>
                    <a:pt x="254" y="101"/>
                    <a:pt x="254" y="101"/>
                    <a:pt x="254" y="101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0" y="86"/>
                    <a:pt x="240" y="86"/>
                    <a:pt x="240" y="86"/>
                  </a:cubicBezTo>
                  <a:cubicBezTo>
                    <a:pt x="236" y="84"/>
                    <a:pt x="236" y="84"/>
                    <a:pt x="236" y="84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1" y="28"/>
                    <a:pt x="231" y="28"/>
                    <a:pt x="231" y="28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29" y="20"/>
                    <a:pt x="229" y="20"/>
                    <a:pt x="229" y="20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21" y="12"/>
                    <a:pt x="221" y="12"/>
                    <a:pt x="221" y="12"/>
                  </a:cubicBezTo>
                  <a:cubicBezTo>
                    <a:pt x="211" y="2"/>
                    <a:pt x="211" y="2"/>
                    <a:pt x="211" y="2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83" y="7"/>
                    <a:pt x="183" y="7"/>
                    <a:pt x="183" y="7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81" y="48"/>
                    <a:pt x="181" y="48"/>
                    <a:pt x="181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47" y="58"/>
                    <a:pt x="140" y="61"/>
                    <a:pt x="132" y="64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5" y="72"/>
                    <a:pt x="90" y="75"/>
                    <a:pt x="84" y="77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57" y="108"/>
                    <a:pt x="54" y="112"/>
                    <a:pt x="51" y="114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4" y="131"/>
                    <a:pt x="30" y="132"/>
                    <a:pt x="27" y="132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6" y="137"/>
                    <a:pt x="6" y="137"/>
                    <a:pt x="6" y="13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4"/>
                    <a:pt x="6" y="194"/>
                    <a:pt x="6" y="194"/>
                  </a:cubicBezTo>
                  <a:cubicBezTo>
                    <a:pt x="6" y="194"/>
                    <a:pt x="6" y="194"/>
                    <a:pt x="6" y="194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18" y="201"/>
                    <a:pt x="18" y="201"/>
                    <a:pt x="18" y="201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67" y="204"/>
                    <a:pt x="67" y="204"/>
                    <a:pt x="67" y="204"/>
                  </a:cubicBezTo>
                  <a:cubicBezTo>
                    <a:pt x="67" y="204"/>
                    <a:pt x="67" y="204"/>
                    <a:pt x="67" y="204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7" y="211"/>
                    <a:pt x="87" y="211"/>
                    <a:pt x="87" y="211"/>
                  </a:cubicBezTo>
                  <a:cubicBezTo>
                    <a:pt x="96" y="219"/>
                    <a:pt x="96" y="219"/>
                    <a:pt x="96" y="219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118" y="226"/>
                    <a:pt x="118" y="226"/>
                    <a:pt x="118" y="226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65" y="265"/>
                    <a:pt x="165" y="265"/>
                    <a:pt x="165" y="265"/>
                  </a:cubicBezTo>
                  <a:cubicBezTo>
                    <a:pt x="181" y="272"/>
                    <a:pt x="181" y="272"/>
                    <a:pt x="181" y="272"/>
                  </a:cubicBezTo>
                  <a:cubicBezTo>
                    <a:pt x="187" y="270"/>
                    <a:pt x="187" y="270"/>
                    <a:pt x="187" y="270"/>
                  </a:cubicBezTo>
                  <a:cubicBezTo>
                    <a:pt x="193" y="258"/>
                    <a:pt x="193" y="258"/>
                    <a:pt x="193" y="258"/>
                  </a:cubicBezTo>
                  <a:cubicBezTo>
                    <a:pt x="189" y="239"/>
                    <a:pt x="189" y="239"/>
                    <a:pt x="189" y="239"/>
                  </a:cubicBezTo>
                  <a:cubicBezTo>
                    <a:pt x="189" y="234"/>
                    <a:pt x="194" y="230"/>
                    <a:pt x="202" y="227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45" y="251"/>
                    <a:pt x="245" y="251"/>
                    <a:pt x="245" y="251"/>
                  </a:cubicBezTo>
                  <a:cubicBezTo>
                    <a:pt x="250" y="250"/>
                    <a:pt x="250" y="250"/>
                    <a:pt x="250" y="250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1" y="244"/>
                    <a:pt x="261" y="244"/>
                    <a:pt x="261" y="244"/>
                  </a:cubicBezTo>
                  <a:cubicBezTo>
                    <a:pt x="267" y="245"/>
                    <a:pt x="267" y="245"/>
                    <a:pt x="267" y="245"/>
                  </a:cubicBezTo>
                  <a:cubicBezTo>
                    <a:pt x="275" y="238"/>
                    <a:pt x="275" y="238"/>
                    <a:pt x="275" y="238"/>
                  </a:cubicBezTo>
                  <a:cubicBezTo>
                    <a:pt x="276" y="237"/>
                    <a:pt x="276" y="237"/>
                    <a:pt x="276" y="237"/>
                  </a:cubicBezTo>
                  <a:cubicBezTo>
                    <a:pt x="278" y="239"/>
                    <a:pt x="278" y="239"/>
                    <a:pt x="278" y="239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7"/>
                    <a:pt x="304" y="257"/>
                    <a:pt x="304" y="257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24" y="272"/>
                    <a:pt x="329" y="277"/>
                    <a:pt x="334" y="284"/>
                  </a:cubicBezTo>
                  <a:cubicBezTo>
                    <a:pt x="342" y="292"/>
                    <a:pt x="342" y="292"/>
                    <a:pt x="342" y="292"/>
                  </a:cubicBezTo>
                  <a:cubicBezTo>
                    <a:pt x="348" y="292"/>
                    <a:pt x="348" y="292"/>
                    <a:pt x="348" y="292"/>
                  </a:cubicBezTo>
                  <a:cubicBezTo>
                    <a:pt x="355" y="279"/>
                    <a:pt x="355" y="279"/>
                    <a:pt x="355" y="279"/>
                  </a:cubicBezTo>
                  <a:cubicBezTo>
                    <a:pt x="369" y="289"/>
                    <a:pt x="369" y="289"/>
                    <a:pt x="369" y="289"/>
                  </a:cubicBezTo>
                  <a:cubicBezTo>
                    <a:pt x="370" y="289"/>
                    <a:pt x="370" y="289"/>
                    <a:pt x="370" y="289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383" y="303"/>
                    <a:pt x="383" y="303"/>
                    <a:pt x="383" y="303"/>
                  </a:cubicBezTo>
                  <a:cubicBezTo>
                    <a:pt x="414" y="327"/>
                    <a:pt x="414" y="327"/>
                    <a:pt x="414" y="327"/>
                  </a:cubicBezTo>
                  <a:cubicBezTo>
                    <a:pt x="423" y="337"/>
                    <a:pt x="423" y="337"/>
                    <a:pt x="423" y="337"/>
                  </a:cubicBezTo>
                  <a:cubicBezTo>
                    <a:pt x="449" y="330"/>
                    <a:pt x="449" y="330"/>
                    <a:pt x="449" y="330"/>
                  </a:cubicBezTo>
                  <a:cubicBezTo>
                    <a:pt x="451" y="350"/>
                    <a:pt x="451" y="350"/>
                    <a:pt x="451" y="350"/>
                  </a:cubicBezTo>
                  <a:cubicBezTo>
                    <a:pt x="463" y="361"/>
                    <a:pt x="463" y="361"/>
                    <a:pt x="463" y="361"/>
                  </a:cubicBezTo>
                  <a:cubicBezTo>
                    <a:pt x="463" y="362"/>
                    <a:pt x="463" y="362"/>
                    <a:pt x="463" y="362"/>
                  </a:cubicBezTo>
                  <a:cubicBezTo>
                    <a:pt x="472" y="377"/>
                    <a:pt x="472" y="377"/>
                    <a:pt x="472" y="377"/>
                  </a:cubicBezTo>
                  <a:cubicBezTo>
                    <a:pt x="472" y="377"/>
                    <a:pt x="472" y="377"/>
                    <a:pt x="472" y="377"/>
                  </a:cubicBezTo>
                  <a:cubicBezTo>
                    <a:pt x="472" y="378"/>
                    <a:pt x="472" y="378"/>
                    <a:pt x="472" y="378"/>
                  </a:cubicBezTo>
                  <a:cubicBezTo>
                    <a:pt x="472" y="379"/>
                    <a:pt x="472" y="379"/>
                    <a:pt x="472" y="379"/>
                  </a:cubicBezTo>
                  <a:cubicBezTo>
                    <a:pt x="483" y="426"/>
                    <a:pt x="483" y="426"/>
                    <a:pt x="483" y="426"/>
                  </a:cubicBezTo>
                  <a:cubicBezTo>
                    <a:pt x="493" y="445"/>
                    <a:pt x="493" y="445"/>
                    <a:pt x="493" y="445"/>
                  </a:cubicBezTo>
                  <a:cubicBezTo>
                    <a:pt x="479" y="481"/>
                    <a:pt x="479" y="481"/>
                    <a:pt x="479" y="481"/>
                  </a:cubicBezTo>
                  <a:cubicBezTo>
                    <a:pt x="479" y="483"/>
                    <a:pt x="479" y="483"/>
                    <a:pt x="479" y="483"/>
                  </a:cubicBezTo>
                  <a:cubicBezTo>
                    <a:pt x="467" y="485"/>
                    <a:pt x="467" y="485"/>
                    <a:pt x="467" y="485"/>
                  </a:cubicBezTo>
                  <a:cubicBezTo>
                    <a:pt x="467" y="496"/>
                    <a:pt x="467" y="496"/>
                    <a:pt x="467" y="496"/>
                  </a:cubicBezTo>
                  <a:cubicBezTo>
                    <a:pt x="467" y="497"/>
                    <a:pt x="467" y="497"/>
                    <a:pt x="467" y="497"/>
                  </a:cubicBezTo>
                  <a:cubicBezTo>
                    <a:pt x="455" y="516"/>
                    <a:pt x="455" y="516"/>
                    <a:pt x="455" y="516"/>
                  </a:cubicBezTo>
                  <a:cubicBezTo>
                    <a:pt x="454" y="516"/>
                    <a:pt x="454" y="516"/>
                    <a:pt x="454" y="516"/>
                  </a:cubicBezTo>
                  <a:cubicBezTo>
                    <a:pt x="437" y="517"/>
                    <a:pt x="437" y="517"/>
                    <a:pt x="437" y="517"/>
                  </a:cubicBezTo>
                  <a:cubicBezTo>
                    <a:pt x="420" y="531"/>
                    <a:pt x="420" y="531"/>
                    <a:pt x="420" y="531"/>
                  </a:cubicBezTo>
                  <a:cubicBezTo>
                    <a:pt x="423" y="533"/>
                    <a:pt x="425" y="534"/>
                    <a:pt x="430" y="536"/>
                  </a:cubicBezTo>
                  <a:cubicBezTo>
                    <a:pt x="437" y="539"/>
                    <a:pt x="438" y="544"/>
                    <a:pt x="434" y="554"/>
                  </a:cubicBezTo>
                  <a:cubicBezTo>
                    <a:pt x="434" y="554"/>
                    <a:pt x="434" y="554"/>
                    <a:pt x="434" y="554"/>
                  </a:cubicBezTo>
                  <a:cubicBezTo>
                    <a:pt x="423" y="566"/>
                    <a:pt x="423" y="566"/>
                    <a:pt x="423" y="566"/>
                  </a:cubicBezTo>
                  <a:cubicBezTo>
                    <a:pt x="422" y="566"/>
                    <a:pt x="422" y="566"/>
                    <a:pt x="422" y="566"/>
                  </a:cubicBezTo>
                  <a:cubicBezTo>
                    <a:pt x="421" y="568"/>
                    <a:pt x="421" y="568"/>
                    <a:pt x="421" y="568"/>
                  </a:cubicBezTo>
                  <a:cubicBezTo>
                    <a:pt x="420" y="568"/>
                    <a:pt x="420" y="568"/>
                    <a:pt x="420" y="568"/>
                  </a:cubicBezTo>
                  <a:cubicBezTo>
                    <a:pt x="420" y="568"/>
                    <a:pt x="420" y="568"/>
                    <a:pt x="420" y="568"/>
                  </a:cubicBezTo>
                  <a:cubicBezTo>
                    <a:pt x="387" y="563"/>
                    <a:pt x="387" y="563"/>
                    <a:pt x="387" y="563"/>
                  </a:cubicBezTo>
                  <a:cubicBezTo>
                    <a:pt x="386" y="574"/>
                    <a:pt x="386" y="574"/>
                    <a:pt x="386" y="574"/>
                  </a:cubicBezTo>
                  <a:cubicBezTo>
                    <a:pt x="389" y="599"/>
                    <a:pt x="389" y="599"/>
                    <a:pt x="389" y="599"/>
                  </a:cubicBezTo>
                  <a:cubicBezTo>
                    <a:pt x="417" y="611"/>
                    <a:pt x="417" y="611"/>
                    <a:pt x="417" y="611"/>
                  </a:cubicBezTo>
                  <a:cubicBezTo>
                    <a:pt x="417" y="612"/>
                    <a:pt x="417" y="612"/>
                    <a:pt x="417" y="612"/>
                  </a:cubicBezTo>
                  <a:cubicBezTo>
                    <a:pt x="427" y="609"/>
                    <a:pt x="427" y="609"/>
                    <a:pt x="427" y="609"/>
                  </a:cubicBezTo>
                  <a:cubicBezTo>
                    <a:pt x="428" y="608"/>
                    <a:pt x="428" y="608"/>
                    <a:pt x="428" y="608"/>
                  </a:cubicBezTo>
                  <a:cubicBezTo>
                    <a:pt x="429" y="608"/>
                    <a:pt x="429" y="608"/>
                    <a:pt x="429" y="608"/>
                  </a:cubicBezTo>
                  <a:cubicBezTo>
                    <a:pt x="430" y="609"/>
                    <a:pt x="430" y="609"/>
                    <a:pt x="430" y="609"/>
                  </a:cubicBezTo>
                  <a:cubicBezTo>
                    <a:pt x="431" y="609"/>
                    <a:pt x="431" y="609"/>
                    <a:pt x="431" y="609"/>
                  </a:cubicBezTo>
                  <a:cubicBezTo>
                    <a:pt x="438" y="613"/>
                    <a:pt x="438" y="613"/>
                    <a:pt x="438" y="613"/>
                  </a:cubicBezTo>
                  <a:cubicBezTo>
                    <a:pt x="450" y="613"/>
                    <a:pt x="450" y="613"/>
                    <a:pt x="450" y="613"/>
                  </a:cubicBezTo>
                  <a:cubicBezTo>
                    <a:pt x="454" y="612"/>
                    <a:pt x="454" y="612"/>
                    <a:pt x="454" y="612"/>
                  </a:cubicBezTo>
                  <a:cubicBezTo>
                    <a:pt x="450" y="599"/>
                    <a:pt x="450" y="599"/>
                    <a:pt x="450" y="599"/>
                  </a:cubicBezTo>
                  <a:cubicBezTo>
                    <a:pt x="447" y="585"/>
                    <a:pt x="447" y="585"/>
                    <a:pt x="447" y="585"/>
                  </a:cubicBezTo>
                  <a:cubicBezTo>
                    <a:pt x="447" y="585"/>
                    <a:pt x="447" y="585"/>
                    <a:pt x="447" y="585"/>
                  </a:cubicBezTo>
                  <a:cubicBezTo>
                    <a:pt x="447" y="583"/>
                    <a:pt x="447" y="583"/>
                    <a:pt x="447" y="583"/>
                  </a:cubicBezTo>
                  <a:cubicBezTo>
                    <a:pt x="448" y="583"/>
                    <a:pt x="448" y="583"/>
                    <a:pt x="448" y="583"/>
                  </a:cubicBezTo>
                  <a:cubicBezTo>
                    <a:pt x="448" y="582"/>
                    <a:pt x="448" y="582"/>
                    <a:pt x="448" y="582"/>
                  </a:cubicBezTo>
                  <a:cubicBezTo>
                    <a:pt x="452" y="577"/>
                    <a:pt x="452" y="577"/>
                    <a:pt x="452" y="577"/>
                  </a:cubicBezTo>
                  <a:cubicBezTo>
                    <a:pt x="454" y="576"/>
                    <a:pt x="454" y="576"/>
                    <a:pt x="454" y="576"/>
                  </a:cubicBezTo>
                  <a:cubicBezTo>
                    <a:pt x="454" y="575"/>
                    <a:pt x="454" y="575"/>
                    <a:pt x="454" y="575"/>
                  </a:cubicBezTo>
                  <a:cubicBezTo>
                    <a:pt x="462" y="565"/>
                    <a:pt x="462" y="565"/>
                    <a:pt x="462" y="565"/>
                  </a:cubicBezTo>
                  <a:cubicBezTo>
                    <a:pt x="463" y="564"/>
                    <a:pt x="463" y="564"/>
                    <a:pt x="463" y="564"/>
                  </a:cubicBezTo>
                  <a:cubicBezTo>
                    <a:pt x="475" y="554"/>
                    <a:pt x="475" y="554"/>
                    <a:pt x="475" y="554"/>
                  </a:cubicBezTo>
                  <a:cubicBezTo>
                    <a:pt x="476" y="554"/>
                    <a:pt x="476" y="554"/>
                    <a:pt x="476" y="554"/>
                  </a:cubicBezTo>
                  <a:cubicBezTo>
                    <a:pt x="476" y="554"/>
                    <a:pt x="476" y="554"/>
                    <a:pt x="476" y="554"/>
                  </a:cubicBezTo>
                  <a:cubicBezTo>
                    <a:pt x="476" y="554"/>
                    <a:pt x="476" y="554"/>
                    <a:pt x="476" y="554"/>
                  </a:cubicBezTo>
                  <a:cubicBezTo>
                    <a:pt x="492" y="552"/>
                    <a:pt x="492" y="552"/>
                    <a:pt x="492" y="552"/>
                  </a:cubicBezTo>
                  <a:cubicBezTo>
                    <a:pt x="492" y="556"/>
                    <a:pt x="492" y="556"/>
                    <a:pt x="492" y="556"/>
                  </a:cubicBezTo>
                  <a:cubicBezTo>
                    <a:pt x="492" y="561"/>
                    <a:pt x="492" y="564"/>
                    <a:pt x="493" y="566"/>
                  </a:cubicBezTo>
                  <a:cubicBezTo>
                    <a:pt x="496" y="572"/>
                    <a:pt x="496" y="572"/>
                    <a:pt x="496" y="572"/>
                  </a:cubicBezTo>
                  <a:cubicBezTo>
                    <a:pt x="500" y="581"/>
                    <a:pt x="500" y="581"/>
                    <a:pt x="500" y="581"/>
                  </a:cubicBezTo>
                  <a:cubicBezTo>
                    <a:pt x="514" y="589"/>
                    <a:pt x="514" y="589"/>
                    <a:pt x="514" y="589"/>
                  </a:cubicBezTo>
                  <a:cubicBezTo>
                    <a:pt x="552" y="592"/>
                    <a:pt x="552" y="592"/>
                    <a:pt x="552" y="592"/>
                  </a:cubicBezTo>
                  <a:cubicBezTo>
                    <a:pt x="553" y="592"/>
                    <a:pt x="553" y="592"/>
                    <a:pt x="553" y="592"/>
                  </a:cubicBezTo>
                  <a:cubicBezTo>
                    <a:pt x="555" y="592"/>
                    <a:pt x="555" y="592"/>
                    <a:pt x="555" y="592"/>
                  </a:cubicBezTo>
                  <a:cubicBezTo>
                    <a:pt x="555" y="594"/>
                    <a:pt x="555" y="594"/>
                    <a:pt x="555" y="594"/>
                  </a:cubicBezTo>
                  <a:cubicBezTo>
                    <a:pt x="555" y="596"/>
                    <a:pt x="555" y="596"/>
                    <a:pt x="555" y="596"/>
                  </a:cubicBezTo>
                  <a:cubicBezTo>
                    <a:pt x="554" y="608"/>
                    <a:pt x="554" y="608"/>
                    <a:pt x="554" y="608"/>
                  </a:cubicBezTo>
                  <a:cubicBezTo>
                    <a:pt x="565" y="620"/>
                    <a:pt x="565" y="620"/>
                    <a:pt x="565" y="620"/>
                  </a:cubicBezTo>
                  <a:cubicBezTo>
                    <a:pt x="573" y="623"/>
                    <a:pt x="573" y="623"/>
                    <a:pt x="573" y="623"/>
                  </a:cubicBezTo>
                  <a:cubicBezTo>
                    <a:pt x="574" y="624"/>
                    <a:pt x="574" y="624"/>
                    <a:pt x="574" y="624"/>
                  </a:cubicBezTo>
                  <a:cubicBezTo>
                    <a:pt x="574" y="625"/>
                    <a:pt x="574" y="625"/>
                    <a:pt x="574" y="625"/>
                  </a:cubicBezTo>
                  <a:cubicBezTo>
                    <a:pt x="575" y="626"/>
                    <a:pt x="575" y="626"/>
                    <a:pt x="575" y="626"/>
                  </a:cubicBezTo>
                  <a:cubicBezTo>
                    <a:pt x="575" y="631"/>
                    <a:pt x="575" y="631"/>
                    <a:pt x="575" y="631"/>
                  </a:cubicBezTo>
                  <a:cubicBezTo>
                    <a:pt x="575" y="638"/>
                    <a:pt x="575" y="638"/>
                    <a:pt x="575" y="638"/>
                  </a:cubicBezTo>
                  <a:cubicBezTo>
                    <a:pt x="572" y="652"/>
                    <a:pt x="572" y="652"/>
                    <a:pt x="572" y="652"/>
                  </a:cubicBezTo>
                  <a:cubicBezTo>
                    <a:pt x="576" y="655"/>
                    <a:pt x="576" y="655"/>
                    <a:pt x="576" y="655"/>
                  </a:cubicBezTo>
                  <a:cubicBezTo>
                    <a:pt x="582" y="654"/>
                    <a:pt x="587" y="654"/>
                    <a:pt x="592" y="658"/>
                  </a:cubicBezTo>
                  <a:cubicBezTo>
                    <a:pt x="607" y="665"/>
                    <a:pt x="607" y="665"/>
                    <a:pt x="607" y="665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27" y="647"/>
                    <a:pt x="627" y="647"/>
                    <a:pt x="627" y="647"/>
                  </a:cubicBezTo>
                  <a:cubicBezTo>
                    <a:pt x="628" y="642"/>
                    <a:pt x="628" y="642"/>
                    <a:pt x="628" y="642"/>
                  </a:cubicBezTo>
                  <a:cubicBezTo>
                    <a:pt x="629" y="641"/>
                    <a:pt x="629" y="641"/>
                    <a:pt x="629" y="641"/>
                  </a:cubicBezTo>
                  <a:cubicBezTo>
                    <a:pt x="630" y="640"/>
                    <a:pt x="630" y="640"/>
                    <a:pt x="630" y="640"/>
                  </a:cubicBezTo>
                  <a:cubicBezTo>
                    <a:pt x="632" y="639"/>
                    <a:pt x="632" y="639"/>
                    <a:pt x="632" y="639"/>
                  </a:cubicBezTo>
                  <a:cubicBezTo>
                    <a:pt x="632" y="637"/>
                    <a:pt x="632" y="637"/>
                    <a:pt x="632" y="637"/>
                  </a:cubicBezTo>
                  <a:cubicBezTo>
                    <a:pt x="628" y="623"/>
                    <a:pt x="628" y="623"/>
                    <a:pt x="628" y="623"/>
                  </a:cubicBezTo>
                  <a:cubicBezTo>
                    <a:pt x="627" y="615"/>
                    <a:pt x="627" y="615"/>
                    <a:pt x="627" y="615"/>
                  </a:cubicBezTo>
                  <a:cubicBezTo>
                    <a:pt x="627" y="614"/>
                    <a:pt x="627" y="614"/>
                    <a:pt x="627" y="614"/>
                  </a:cubicBezTo>
                  <a:cubicBezTo>
                    <a:pt x="627" y="614"/>
                    <a:pt x="627" y="614"/>
                    <a:pt x="627" y="614"/>
                  </a:cubicBezTo>
                  <a:cubicBezTo>
                    <a:pt x="627" y="613"/>
                    <a:pt x="627" y="613"/>
                    <a:pt x="627" y="613"/>
                  </a:cubicBezTo>
                  <a:cubicBezTo>
                    <a:pt x="627" y="612"/>
                    <a:pt x="627" y="612"/>
                    <a:pt x="627" y="612"/>
                  </a:cubicBezTo>
                  <a:cubicBezTo>
                    <a:pt x="633" y="603"/>
                    <a:pt x="633" y="603"/>
                    <a:pt x="633" y="603"/>
                  </a:cubicBezTo>
                  <a:cubicBezTo>
                    <a:pt x="634" y="603"/>
                    <a:pt x="634" y="603"/>
                    <a:pt x="634" y="603"/>
                  </a:cubicBezTo>
                  <a:cubicBezTo>
                    <a:pt x="645" y="595"/>
                    <a:pt x="645" y="595"/>
                    <a:pt x="645" y="595"/>
                  </a:cubicBezTo>
                  <a:cubicBezTo>
                    <a:pt x="645" y="595"/>
                    <a:pt x="645" y="595"/>
                    <a:pt x="645" y="595"/>
                  </a:cubicBezTo>
                  <a:cubicBezTo>
                    <a:pt x="668" y="595"/>
                    <a:pt x="668" y="595"/>
                    <a:pt x="668" y="595"/>
                  </a:cubicBezTo>
                  <a:cubicBezTo>
                    <a:pt x="672" y="594"/>
                    <a:pt x="672" y="594"/>
                    <a:pt x="672" y="594"/>
                  </a:cubicBezTo>
                  <a:cubicBezTo>
                    <a:pt x="671" y="582"/>
                    <a:pt x="671" y="582"/>
                    <a:pt x="671" y="582"/>
                  </a:cubicBezTo>
                  <a:cubicBezTo>
                    <a:pt x="667" y="572"/>
                    <a:pt x="667" y="572"/>
                    <a:pt x="667" y="572"/>
                  </a:cubicBezTo>
                  <a:cubicBezTo>
                    <a:pt x="660" y="559"/>
                    <a:pt x="660" y="559"/>
                    <a:pt x="660" y="559"/>
                  </a:cubicBezTo>
                  <a:cubicBezTo>
                    <a:pt x="659" y="559"/>
                    <a:pt x="659" y="559"/>
                    <a:pt x="659" y="559"/>
                  </a:cubicBezTo>
                  <a:cubicBezTo>
                    <a:pt x="659" y="558"/>
                    <a:pt x="659" y="558"/>
                    <a:pt x="659" y="558"/>
                  </a:cubicBezTo>
                  <a:cubicBezTo>
                    <a:pt x="659" y="541"/>
                    <a:pt x="659" y="541"/>
                    <a:pt x="659" y="541"/>
                  </a:cubicBezTo>
                  <a:cubicBezTo>
                    <a:pt x="659" y="540"/>
                    <a:pt x="659" y="540"/>
                    <a:pt x="659" y="540"/>
                  </a:cubicBezTo>
                  <a:cubicBezTo>
                    <a:pt x="663" y="530"/>
                    <a:pt x="663" y="530"/>
                    <a:pt x="663" y="530"/>
                  </a:cubicBezTo>
                  <a:cubicBezTo>
                    <a:pt x="664" y="529"/>
                    <a:pt x="664" y="529"/>
                    <a:pt x="664" y="529"/>
                  </a:cubicBezTo>
                  <a:cubicBezTo>
                    <a:pt x="683" y="502"/>
                    <a:pt x="683" y="502"/>
                    <a:pt x="683" y="502"/>
                  </a:cubicBezTo>
                  <a:cubicBezTo>
                    <a:pt x="683" y="501"/>
                    <a:pt x="683" y="501"/>
                    <a:pt x="683" y="501"/>
                  </a:cubicBezTo>
                  <a:cubicBezTo>
                    <a:pt x="684" y="501"/>
                    <a:pt x="684" y="501"/>
                    <a:pt x="684" y="501"/>
                  </a:cubicBezTo>
                  <a:cubicBezTo>
                    <a:pt x="685" y="501"/>
                    <a:pt x="685" y="501"/>
                    <a:pt x="685" y="501"/>
                  </a:cubicBezTo>
                  <a:cubicBezTo>
                    <a:pt x="689" y="501"/>
                    <a:pt x="689" y="501"/>
                    <a:pt x="689" y="501"/>
                  </a:cubicBezTo>
                  <a:cubicBezTo>
                    <a:pt x="696" y="501"/>
                    <a:pt x="696" y="501"/>
                    <a:pt x="696" y="501"/>
                  </a:cubicBezTo>
                  <a:cubicBezTo>
                    <a:pt x="712" y="510"/>
                    <a:pt x="712" y="510"/>
                    <a:pt x="712" y="510"/>
                  </a:cubicBezTo>
                  <a:cubicBezTo>
                    <a:pt x="723" y="513"/>
                    <a:pt x="723" y="513"/>
                    <a:pt x="723" y="513"/>
                  </a:cubicBezTo>
                  <a:cubicBezTo>
                    <a:pt x="724" y="508"/>
                    <a:pt x="724" y="508"/>
                    <a:pt x="724" y="508"/>
                  </a:cubicBezTo>
                  <a:cubicBezTo>
                    <a:pt x="722" y="507"/>
                    <a:pt x="722" y="507"/>
                    <a:pt x="722" y="507"/>
                  </a:cubicBezTo>
                  <a:cubicBezTo>
                    <a:pt x="722" y="505"/>
                    <a:pt x="722" y="505"/>
                    <a:pt x="722" y="505"/>
                  </a:cubicBezTo>
                  <a:cubicBezTo>
                    <a:pt x="722" y="501"/>
                    <a:pt x="724" y="497"/>
                    <a:pt x="728" y="494"/>
                  </a:cubicBezTo>
                  <a:cubicBezTo>
                    <a:pt x="740" y="485"/>
                    <a:pt x="740" y="485"/>
                    <a:pt x="740" y="485"/>
                  </a:cubicBezTo>
                  <a:cubicBezTo>
                    <a:pt x="741" y="484"/>
                    <a:pt x="741" y="484"/>
                    <a:pt x="741" y="484"/>
                  </a:cubicBezTo>
                  <a:cubicBezTo>
                    <a:pt x="741" y="483"/>
                    <a:pt x="741" y="483"/>
                    <a:pt x="741" y="483"/>
                  </a:cubicBezTo>
                  <a:cubicBezTo>
                    <a:pt x="748" y="481"/>
                    <a:pt x="752" y="480"/>
                    <a:pt x="755" y="480"/>
                  </a:cubicBezTo>
                  <a:cubicBezTo>
                    <a:pt x="766" y="479"/>
                    <a:pt x="766" y="479"/>
                    <a:pt x="766" y="479"/>
                  </a:cubicBezTo>
                  <a:cubicBezTo>
                    <a:pt x="767" y="479"/>
                    <a:pt x="767" y="479"/>
                    <a:pt x="767" y="479"/>
                  </a:cubicBezTo>
                  <a:cubicBezTo>
                    <a:pt x="774" y="480"/>
                    <a:pt x="774" y="480"/>
                    <a:pt x="774" y="480"/>
                  </a:cubicBezTo>
                  <a:cubicBezTo>
                    <a:pt x="779" y="463"/>
                    <a:pt x="779" y="463"/>
                    <a:pt x="779" y="463"/>
                  </a:cubicBezTo>
                  <a:cubicBezTo>
                    <a:pt x="779" y="451"/>
                    <a:pt x="779" y="451"/>
                    <a:pt x="779" y="451"/>
                  </a:cubicBezTo>
                  <a:cubicBezTo>
                    <a:pt x="779" y="443"/>
                    <a:pt x="779" y="439"/>
                    <a:pt x="781" y="437"/>
                  </a:cubicBezTo>
                  <a:cubicBezTo>
                    <a:pt x="786" y="428"/>
                    <a:pt x="786" y="428"/>
                    <a:pt x="786" y="428"/>
                  </a:cubicBezTo>
                  <a:cubicBezTo>
                    <a:pt x="780" y="420"/>
                    <a:pt x="780" y="420"/>
                    <a:pt x="780" y="420"/>
                  </a:cubicBezTo>
                  <a:cubicBezTo>
                    <a:pt x="772" y="414"/>
                    <a:pt x="772" y="414"/>
                    <a:pt x="772" y="414"/>
                  </a:cubicBezTo>
                  <a:cubicBezTo>
                    <a:pt x="754" y="410"/>
                    <a:pt x="754" y="410"/>
                    <a:pt x="754" y="410"/>
                  </a:cubicBezTo>
                  <a:cubicBezTo>
                    <a:pt x="751" y="410"/>
                    <a:pt x="745" y="406"/>
                    <a:pt x="734" y="397"/>
                  </a:cubicBezTo>
                  <a:cubicBezTo>
                    <a:pt x="724" y="392"/>
                    <a:pt x="724" y="392"/>
                    <a:pt x="724" y="392"/>
                  </a:cubicBezTo>
                  <a:cubicBezTo>
                    <a:pt x="723" y="392"/>
                    <a:pt x="723" y="392"/>
                    <a:pt x="723" y="392"/>
                  </a:cubicBezTo>
                  <a:cubicBezTo>
                    <a:pt x="723" y="392"/>
                    <a:pt x="723" y="392"/>
                    <a:pt x="723" y="392"/>
                  </a:cubicBezTo>
                  <a:cubicBezTo>
                    <a:pt x="710" y="377"/>
                    <a:pt x="710" y="377"/>
                    <a:pt x="710" y="377"/>
                  </a:cubicBezTo>
                  <a:cubicBezTo>
                    <a:pt x="698" y="377"/>
                    <a:pt x="698" y="377"/>
                    <a:pt x="698" y="377"/>
                  </a:cubicBezTo>
                  <a:cubicBezTo>
                    <a:pt x="698" y="376"/>
                    <a:pt x="698" y="376"/>
                    <a:pt x="698" y="376"/>
                  </a:cubicBezTo>
                  <a:cubicBezTo>
                    <a:pt x="697" y="376"/>
                    <a:pt x="697" y="376"/>
                    <a:pt x="697" y="376"/>
                  </a:cubicBezTo>
                  <a:cubicBezTo>
                    <a:pt x="687" y="370"/>
                    <a:pt x="687" y="370"/>
                    <a:pt x="687" y="370"/>
                  </a:cubicBezTo>
                  <a:cubicBezTo>
                    <a:pt x="680" y="379"/>
                    <a:pt x="680" y="379"/>
                    <a:pt x="680" y="379"/>
                  </a:cubicBezTo>
                  <a:cubicBezTo>
                    <a:pt x="679" y="411"/>
                    <a:pt x="679" y="411"/>
                    <a:pt x="679" y="411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6" y="423"/>
                    <a:pt x="686" y="423"/>
                    <a:pt x="686" y="423"/>
                  </a:cubicBezTo>
                  <a:cubicBezTo>
                    <a:pt x="687" y="424"/>
                    <a:pt x="687" y="424"/>
                    <a:pt x="687" y="424"/>
                  </a:cubicBezTo>
                  <a:cubicBezTo>
                    <a:pt x="696" y="427"/>
                    <a:pt x="696" y="427"/>
                    <a:pt x="696" y="427"/>
                  </a:cubicBezTo>
                  <a:cubicBezTo>
                    <a:pt x="696" y="428"/>
                    <a:pt x="696" y="428"/>
                    <a:pt x="696" y="428"/>
                  </a:cubicBezTo>
                  <a:cubicBezTo>
                    <a:pt x="696" y="428"/>
                    <a:pt x="696" y="428"/>
                    <a:pt x="696" y="428"/>
                  </a:cubicBezTo>
                  <a:cubicBezTo>
                    <a:pt x="701" y="440"/>
                    <a:pt x="701" y="440"/>
                    <a:pt x="701" y="440"/>
                  </a:cubicBezTo>
                  <a:cubicBezTo>
                    <a:pt x="702" y="440"/>
                    <a:pt x="702" y="440"/>
                    <a:pt x="702" y="440"/>
                  </a:cubicBezTo>
                  <a:cubicBezTo>
                    <a:pt x="702" y="441"/>
                    <a:pt x="702" y="441"/>
                    <a:pt x="702" y="441"/>
                  </a:cubicBezTo>
                  <a:cubicBezTo>
                    <a:pt x="702" y="441"/>
                    <a:pt x="702" y="441"/>
                    <a:pt x="702" y="441"/>
                  </a:cubicBezTo>
                  <a:cubicBezTo>
                    <a:pt x="699" y="463"/>
                    <a:pt x="699" y="463"/>
                    <a:pt x="699" y="463"/>
                  </a:cubicBezTo>
                  <a:cubicBezTo>
                    <a:pt x="699" y="464"/>
                    <a:pt x="699" y="464"/>
                    <a:pt x="699" y="464"/>
                  </a:cubicBezTo>
                  <a:cubicBezTo>
                    <a:pt x="699" y="465"/>
                    <a:pt x="699" y="465"/>
                    <a:pt x="699" y="465"/>
                  </a:cubicBezTo>
                  <a:cubicBezTo>
                    <a:pt x="698" y="465"/>
                    <a:pt x="698" y="465"/>
                    <a:pt x="698" y="465"/>
                  </a:cubicBezTo>
                  <a:cubicBezTo>
                    <a:pt x="695" y="468"/>
                    <a:pt x="692" y="469"/>
                    <a:pt x="689" y="471"/>
                  </a:cubicBezTo>
                  <a:cubicBezTo>
                    <a:pt x="687" y="472"/>
                    <a:pt x="687" y="472"/>
                    <a:pt x="687" y="472"/>
                  </a:cubicBezTo>
                  <a:cubicBezTo>
                    <a:pt x="687" y="471"/>
                    <a:pt x="687" y="471"/>
                    <a:pt x="687" y="471"/>
                  </a:cubicBezTo>
                  <a:cubicBezTo>
                    <a:pt x="686" y="471"/>
                    <a:pt x="686" y="471"/>
                    <a:pt x="686" y="471"/>
                  </a:cubicBezTo>
                  <a:cubicBezTo>
                    <a:pt x="681" y="470"/>
                    <a:pt x="681" y="470"/>
                    <a:pt x="681" y="470"/>
                  </a:cubicBezTo>
                  <a:cubicBezTo>
                    <a:pt x="670" y="474"/>
                    <a:pt x="670" y="474"/>
                    <a:pt x="670" y="474"/>
                  </a:cubicBezTo>
                  <a:cubicBezTo>
                    <a:pt x="669" y="474"/>
                    <a:pt x="669" y="474"/>
                    <a:pt x="669" y="474"/>
                  </a:cubicBezTo>
                  <a:cubicBezTo>
                    <a:pt x="670" y="476"/>
                    <a:pt x="670" y="476"/>
                    <a:pt x="670" y="476"/>
                  </a:cubicBezTo>
                  <a:cubicBezTo>
                    <a:pt x="671" y="477"/>
                    <a:pt x="671" y="477"/>
                    <a:pt x="671" y="477"/>
                  </a:cubicBezTo>
                  <a:cubicBezTo>
                    <a:pt x="673" y="495"/>
                    <a:pt x="673" y="495"/>
                    <a:pt x="673" y="495"/>
                  </a:cubicBezTo>
                  <a:cubicBezTo>
                    <a:pt x="673" y="498"/>
                    <a:pt x="672" y="499"/>
                    <a:pt x="669" y="500"/>
                  </a:cubicBezTo>
                  <a:cubicBezTo>
                    <a:pt x="660" y="500"/>
                    <a:pt x="660" y="500"/>
                    <a:pt x="660" y="500"/>
                  </a:cubicBezTo>
                  <a:cubicBezTo>
                    <a:pt x="656" y="499"/>
                    <a:pt x="654" y="498"/>
                    <a:pt x="652" y="496"/>
                  </a:cubicBezTo>
                  <a:cubicBezTo>
                    <a:pt x="644" y="490"/>
                    <a:pt x="644" y="490"/>
                    <a:pt x="644" y="490"/>
                  </a:cubicBezTo>
                  <a:cubicBezTo>
                    <a:pt x="643" y="489"/>
                    <a:pt x="643" y="489"/>
                    <a:pt x="643" y="489"/>
                  </a:cubicBezTo>
                  <a:cubicBezTo>
                    <a:pt x="643" y="489"/>
                    <a:pt x="643" y="489"/>
                    <a:pt x="643" y="489"/>
                  </a:cubicBezTo>
                  <a:cubicBezTo>
                    <a:pt x="643" y="488"/>
                    <a:pt x="643" y="488"/>
                    <a:pt x="643" y="488"/>
                  </a:cubicBezTo>
                  <a:cubicBezTo>
                    <a:pt x="638" y="477"/>
                    <a:pt x="638" y="477"/>
                    <a:pt x="638" y="477"/>
                  </a:cubicBezTo>
                  <a:cubicBezTo>
                    <a:pt x="636" y="475"/>
                    <a:pt x="633" y="473"/>
                    <a:pt x="626" y="471"/>
                  </a:cubicBezTo>
                  <a:cubicBezTo>
                    <a:pt x="625" y="471"/>
                    <a:pt x="625" y="471"/>
                    <a:pt x="625" y="471"/>
                  </a:cubicBezTo>
                  <a:cubicBezTo>
                    <a:pt x="625" y="471"/>
                    <a:pt x="625" y="471"/>
                    <a:pt x="625" y="471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4" y="464"/>
                    <a:pt x="614" y="464"/>
                    <a:pt x="614" y="464"/>
                  </a:cubicBezTo>
                  <a:cubicBezTo>
                    <a:pt x="614" y="463"/>
                    <a:pt x="614" y="463"/>
                    <a:pt x="614" y="463"/>
                  </a:cubicBezTo>
                  <a:cubicBezTo>
                    <a:pt x="611" y="451"/>
                    <a:pt x="611" y="451"/>
                    <a:pt x="611" y="451"/>
                  </a:cubicBezTo>
                  <a:cubicBezTo>
                    <a:pt x="612" y="442"/>
                    <a:pt x="612" y="442"/>
                    <a:pt x="612" y="442"/>
                  </a:cubicBezTo>
                  <a:cubicBezTo>
                    <a:pt x="613" y="442"/>
                    <a:pt x="613" y="442"/>
                    <a:pt x="613" y="442"/>
                  </a:cubicBezTo>
                  <a:cubicBezTo>
                    <a:pt x="613" y="441"/>
                    <a:pt x="613" y="441"/>
                    <a:pt x="613" y="441"/>
                  </a:cubicBezTo>
                  <a:cubicBezTo>
                    <a:pt x="617" y="437"/>
                    <a:pt x="617" y="437"/>
                    <a:pt x="617" y="437"/>
                  </a:cubicBezTo>
                  <a:cubicBezTo>
                    <a:pt x="617" y="433"/>
                    <a:pt x="617" y="433"/>
                    <a:pt x="617" y="433"/>
                  </a:cubicBezTo>
                  <a:cubicBezTo>
                    <a:pt x="613" y="421"/>
                    <a:pt x="613" y="421"/>
                    <a:pt x="613" y="421"/>
                  </a:cubicBezTo>
                  <a:cubicBezTo>
                    <a:pt x="603" y="412"/>
                    <a:pt x="603" y="412"/>
                    <a:pt x="603" y="412"/>
                  </a:cubicBezTo>
                  <a:cubicBezTo>
                    <a:pt x="603" y="410"/>
                    <a:pt x="603" y="410"/>
                    <a:pt x="603" y="410"/>
                  </a:cubicBezTo>
                  <a:cubicBezTo>
                    <a:pt x="600" y="382"/>
                    <a:pt x="600" y="382"/>
                    <a:pt x="600" y="382"/>
                  </a:cubicBezTo>
                  <a:cubicBezTo>
                    <a:pt x="594" y="375"/>
                    <a:pt x="594" y="375"/>
                    <a:pt x="594" y="375"/>
                  </a:cubicBezTo>
                  <a:cubicBezTo>
                    <a:pt x="593" y="375"/>
                    <a:pt x="593" y="375"/>
                    <a:pt x="593" y="375"/>
                  </a:cubicBezTo>
                  <a:cubicBezTo>
                    <a:pt x="592" y="374"/>
                    <a:pt x="592" y="374"/>
                    <a:pt x="592" y="374"/>
                  </a:cubicBezTo>
                  <a:cubicBezTo>
                    <a:pt x="587" y="361"/>
                    <a:pt x="587" y="361"/>
                    <a:pt x="587" y="361"/>
                  </a:cubicBezTo>
                  <a:cubicBezTo>
                    <a:pt x="562" y="359"/>
                    <a:pt x="562" y="359"/>
                    <a:pt x="562" y="359"/>
                  </a:cubicBezTo>
                  <a:cubicBezTo>
                    <a:pt x="556" y="357"/>
                    <a:pt x="552" y="352"/>
                    <a:pt x="549" y="347"/>
                  </a:cubicBezTo>
                  <a:cubicBezTo>
                    <a:pt x="538" y="347"/>
                    <a:pt x="538" y="347"/>
                    <a:pt x="538" y="347"/>
                  </a:cubicBezTo>
                  <a:cubicBezTo>
                    <a:pt x="534" y="345"/>
                    <a:pt x="529" y="343"/>
                    <a:pt x="525" y="338"/>
                  </a:cubicBezTo>
                  <a:cubicBezTo>
                    <a:pt x="523" y="337"/>
                    <a:pt x="523" y="337"/>
                    <a:pt x="523" y="337"/>
                  </a:cubicBezTo>
                  <a:cubicBezTo>
                    <a:pt x="520" y="334"/>
                    <a:pt x="518" y="330"/>
                    <a:pt x="515" y="324"/>
                  </a:cubicBezTo>
                  <a:cubicBezTo>
                    <a:pt x="514" y="323"/>
                    <a:pt x="514" y="323"/>
                    <a:pt x="514" y="323"/>
                  </a:cubicBezTo>
                  <a:cubicBezTo>
                    <a:pt x="512" y="312"/>
                    <a:pt x="512" y="312"/>
                    <a:pt x="512" y="312"/>
                  </a:cubicBezTo>
                  <a:cubicBezTo>
                    <a:pt x="512" y="312"/>
                    <a:pt x="512" y="312"/>
                    <a:pt x="512" y="312"/>
                  </a:cubicBezTo>
                  <a:cubicBezTo>
                    <a:pt x="512" y="311"/>
                    <a:pt x="512" y="311"/>
                    <a:pt x="512" y="311"/>
                  </a:cubicBezTo>
                  <a:cubicBezTo>
                    <a:pt x="516" y="290"/>
                    <a:pt x="516" y="290"/>
                    <a:pt x="516" y="290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0"/>
                    <a:pt x="520" y="280"/>
                    <a:pt x="520" y="280"/>
                  </a:cubicBezTo>
                  <a:cubicBezTo>
                    <a:pt x="520" y="279"/>
                    <a:pt x="520" y="279"/>
                    <a:pt x="520" y="279"/>
                  </a:cubicBezTo>
                  <a:cubicBezTo>
                    <a:pt x="520" y="279"/>
                    <a:pt x="520" y="279"/>
                    <a:pt x="520" y="279"/>
                  </a:cubicBezTo>
                  <a:cubicBezTo>
                    <a:pt x="521" y="279"/>
                    <a:pt x="521" y="279"/>
                    <a:pt x="521" y="279"/>
                  </a:cubicBezTo>
                  <a:cubicBezTo>
                    <a:pt x="547" y="268"/>
                    <a:pt x="547" y="268"/>
                    <a:pt x="547" y="268"/>
                  </a:cubicBezTo>
                  <a:cubicBezTo>
                    <a:pt x="558" y="255"/>
                    <a:pt x="558" y="255"/>
                    <a:pt x="558" y="255"/>
                  </a:cubicBezTo>
                  <a:cubicBezTo>
                    <a:pt x="560" y="245"/>
                    <a:pt x="560" y="245"/>
                    <a:pt x="560" y="245"/>
                  </a:cubicBezTo>
                  <a:cubicBezTo>
                    <a:pt x="558" y="237"/>
                    <a:pt x="558" y="237"/>
                    <a:pt x="558" y="237"/>
                  </a:cubicBezTo>
                  <a:cubicBezTo>
                    <a:pt x="554" y="228"/>
                    <a:pt x="552" y="223"/>
                    <a:pt x="552" y="219"/>
                  </a:cubicBezTo>
                  <a:cubicBezTo>
                    <a:pt x="546" y="220"/>
                    <a:pt x="546" y="220"/>
                    <a:pt x="546" y="220"/>
                  </a:cubicBezTo>
                  <a:cubicBezTo>
                    <a:pt x="536" y="219"/>
                    <a:pt x="536" y="219"/>
                    <a:pt x="536" y="219"/>
                  </a:cubicBezTo>
                  <a:cubicBezTo>
                    <a:pt x="534" y="220"/>
                    <a:pt x="529" y="226"/>
                    <a:pt x="521" y="235"/>
                  </a:cubicBezTo>
                  <a:cubicBezTo>
                    <a:pt x="509" y="246"/>
                    <a:pt x="509" y="246"/>
                    <a:pt x="509" y="246"/>
                  </a:cubicBezTo>
                  <a:cubicBezTo>
                    <a:pt x="509" y="246"/>
                    <a:pt x="509" y="246"/>
                    <a:pt x="509" y="246"/>
                  </a:cubicBezTo>
                  <a:cubicBezTo>
                    <a:pt x="508" y="247"/>
                    <a:pt x="508" y="247"/>
                    <a:pt x="508" y="247"/>
                  </a:cubicBezTo>
                  <a:cubicBezTo>
                    <a:pt x="499" y="249"/>
                    <a:pt x="493" y="250"/>
                    <a:pt x="489" y="249"/>
                  </a:cubicBezTo>
                  <a:lnTo>
                    <a:pt x="467" y="241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C54703F-2A3E-45C0-916D-CF2535CB7E72}"/>
                </a:ext>
              </a:extLst>
            </p:cNvPr>
            <p:cNvSpPr/>
            <p:nvPr/>
          </p:nvSpPr>
          <p:spPr bwMode="auto">
            <a:xfrm>
              <a:off x="3027986" y="2698692"/>
              <a:ext cx="413504" cy="740861"/>
            </a:xfrm>
            <a:custGeom>
              <a:avLst/>
              <a:gdLst>
                <a:gd name="T0" fmla="*/ 82 w 278"/>
                <a:gd name="T1" fmla="*/ 155 h 498"/>
                <a:gd name="T2" fmla="*/ 105 w 278"/>
                <a:gd name="T3" fmla="*/ 173 h 498"/>
                <a:gd name="T4" fmla="*/ 140 w 278"/>
                <a:gd name="T5" fmla="*/ 191 h 498"/>
                <a:gd name="T6" fmla="*/ 152 w 278"/>
                <a:gd name="T7" fmla="*/ 197 h 498"/>
                <a:gd name="T8" fmla="*/ 161 w 278"/>
                <a:gd name="T9" fmla="*/ 211 h 498"/>
                <a:gd name="T10" fmla="*/ 152 w 278"/>
                <a:gd name="T11" fmla="*/ 234 h 498"/>
                <a:gd name="T12" fmla="*/ 152 w 278"/>
                <a:gd name="T13" fmla="*/ 248 h 498"/>
                <a:gd name="T14" fmla="*/ 144 w 278"/>
                <a:gd name="T15" fmla="*/ 272 h 498"/>
                <a:gd name="T16" fmla="*/ 121 w 278"/>
                <a:gd name="T17" fmla="*/ 270 h 498"/>
                <a:gd name="T18" fmla="*/ 96 w 278"/>
                <a:gd name="T19" fmla="*/ 286 h 498"/>
                <a:gd name="T20" fmla="*/ 100 w 278"/>
                <a:gd name="T21" fmla="*/ 305 h 498"/>
                <a:gd name="T22" fmla="*/ 60 w 278"/>
                <a:gd name="T23" fmla="*/ 291 h 498"/>
                <a:gd name="T24" fmla="*/ 33 w 278"/>
                <a:gd name="T25" fmla="*/ 324 h 498"/>
                <a:gd name="T26" fmla="*/ 40 w 278"/>
                <a:gd name="T27" fmla="*/ 351 h 498"/>
                <a:gd name="T28" fmla="*/ 45 w 278"/>
                <a:gd name="T29" fmla="*/ 379 h 498"/>
                <a:gd name="T30" fmla="*/ 35 w 278"/>
                <a:gd name="T31" fmla="*/ 385 h 498"/>
                <a:gd name="T32" fmla="*/ 0 w 278"/>
                <a:gd name="T33" fmla="*/ 398 h 498"/>
                <a:gd name="T34" fmla="*/ 6 w 278"/>
                <a:gd name="T35" fmla="*/ 419 h 498"/>
                <a:gd name="T36" fmla="*/ 25 w 278"/>
                <a:gd name="T37" fmla="*/ 447 h 498"/>
                <a:gd name="T38" fmla="*/ 58 w 278"/>
                <a:gd name="T39" fmla="*/ 435 h 498"/>
                <a:gd name="T40" fmla="*/ 81 w 278"/>
                <a:gd name="T41" fmla="*/ 459 h 498"/>
                <a:gd name="T42" fmla="*/ 89 w 278"/>
                <a:gd name="T43" fmla="*/ 458 h 498"/>
                <a:gd name="T44" fmla="*/ 108 w 278"/>
                <a:gd name="T45" fmla="*/ 465 h 498"/>
                <a:gd name="T46" fmla="*/ 142 w 278"/>
                <a:gd name="T47" fmla="*/ 470 h 498"/>
                <a:gd name="T48" fmla="*/ 169 w 278"/>
                <a:gd name="T49" fmla="*/ 473 h 498"/>
                <a:gd name="T50" fmla="*/ 180 w 278"/>
                <a:gd name="T51" fmla="*/ 481 h 498"/>
                <a:gd name="T52" fmla="*/ 195 w 278"/>
                <a:gd name="T53" fmla="*/ 495 h 498"/>
                <a:gd name="T54" fmla="*/ 213 w 278"/>
                <a:gd name="T55" fmla="*/ 482 h 498"/>
                <a:gd name="T56" fmla="*/ 206 w 278"/>
                <a:gd name="T57" fmla="*/ 472 h 498"/>
                <a:gd name="T58" fmla="*/ 213 w 278"/>
                <a:gd name="T59" fmla="*/ 444 h 498"/>
                <a:gd name="T60" fmla="*/ 231 w 278"/>
                <a:gd name="T61" fmla="*/ 442 h 498"/>
                <a:gd name="T62" fmla="*/ 208 w 278"/>
                <a:gd name="T63" fmla="*/ 418 h 498"/>
                <a:gd name="T64" fmla="*/ 202 w 278"/>
                <a:gd name="T65" fmla="*/ 409 h 498"/>
                <a:gd name="T66" fmla="*/ 209 w 278"/>
                <a:gd name="T67" fmla="*/ 399 h 498"/>
                <a:gd name="T68" fmla="*/ 260 w 278"/>
                <a:gd name="T69" fmla="*/ 402 h 498"/>
                <a:gd name="T70" fmla="*/ 278 w 278"/>
                <a:gd name="T71" fmla="*/ 399 h 498"/>
                <a:gd name="T72" fmla="*/ 249 w 278"/>
                <a:gd name="T73" fmla="*/ 323 h 498"/>
                <a:gd name="T74" fmla="*/ 235 w 278"/>
                <a:gd name="T75" fmla="*/ 317 h 498"/>
                <a:gd name="T76" fmla="*/ 233 w 278"/>
                <a:gd name="T77" fmla="*/ 297 h 498"/>
                <a:gd name="T78" fmla="*/ 237 w 278"/>
                <a:gd name="T79" fmla="*/ 164 h 498"/>
                <a:gd name="T80" fmla="*/ 240 w 278"/>
                <a:gd name="T81" fmla="*/ 139 h 498"/>
                <a:gd name="T82" fmla="*/ 249 w 278"/>
                <a:gd name="T83" fmla="*/ 105 h 498"/>
                <a:gd name="T84" fmla="*/ 239 w 278"/>
                <a:gd name="T85" fmla="*/ 93 h 498"/>
                <a:gd name="T86" fmla="*/ 237 w 278"/>
                <a:gd name="T87" fmla="*/ 75 h 498"/>
                <a:gd name="T88" fmla="*/ 256 w 278"/>
                <a:gd name="T89" fmla="*/ 51 h 498"/>
                <a:gd name="T90" fmla="*/ 251 w 278"/>
                <a:gd name="T91" fmla="*/ 31 h 498"/>
                <a:gd name="T92" fmla="*/ 259 w 278"/>
                <a:gd name="T93" fmla="*/ 17 h 498"/>
                <a:gd name="T94" fmla="*/ 268 w 278"/>
                <a:gd name="T95" fmla="*/ 1 h 498"/>
                <a:gd name="T96" fmla="*/ 251 w 278"/>
                <a:gd name="T97" fmla="*/ 16 h 498"/>
                <a:gd name="T98" fmla="*/ 220 w 278"/>
                <a:gd name="T99" fmla="*/ 6 h 498"/>
                <a:gd name="T100" fmla="*/ 187 w 278"/>
                <a:gd name="T101" fmla="*/ 40 h 498"/>
                <a:gd name="T102" fmla="*/ 180 w 278"/>
                <a:gd name="T103" fmla="*/ 50 h 498"/>
                <a:gd name="T104" fmla="*/ 166 w 278"/>
                <a:gd name="T105" fmla="*/ 78 h 498"/>
                <a:gd name="T106" fmla="*/ 158 w 278"/>
                <a:gd name="T107" fmla="*/ 113 h 498"/>
                <a:gd name="T108" fmla="*/ 149 w 278"/>
                <a:gd name="T109" fmla="*/ 124 h 498"/>
                <a:gd name="T110" fmla="*/ 148 w 278"/>
                <a:gd name="T111" fmla="*/ 126 h 498"/>
                <a:gd name="T112" fmla="*/ 131 w 278"/>
                <a:gd name="T113" fmla="*/ 128 h 498"/>
                <a:gd name="T114" fmla="*/ 104 w 278"/>
                <a:gd name="T115" fmla="*/ 11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8" h="498">
                  <a:moveTo>
                    <a:pt x="93" y="113"/>
                  </a:moveTo>
                  <a:cubicBezTo>
                    <a:pt x="89" y="113"/>
                    <a:pt x="89" y="113"/>
                    <a:pt x="89" y="113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20" y="186"/>
                    <a:pt x="120" y="186"/>
                    <a:pt x="120" y="186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51" y="197"/>
                    <a:pt x="151" y="197"/>
                    <a:pt x="151" y="197"/>
                  </a:cubicBezTo>
                  <a:cubicBezTo>
                    <a:pt x="152" y="197"/>
                    <a:pt x="152" y="197"/>
                    <a:pt x="152" y="197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60" y="210"/>
                    <a:pt x="160" y="210"/>
                    <a:pt x="160" y="210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0" y="213"/>
                    <a:pt x="160" y="213"/>
                    <a:pt x="160" y="213"/>
                  </a:cubicBezTo>
                  <a:cubicBezTo>
                    <a:pt x="153" y="224"/>
                    <a:pt x="153" y="224"/>
                    <a:pt x="153" y="224"/>
                  </a:cubicBezTo>
                  <a:cubicBezTo>
                    <a:pt x="152" y="225"/>
                    <a:pt x="152" y="228"/>
                    <a:pt x="152" y="234"/>
                  </a:cubicBezTo>
                  <a:cubicBezTo>
                    <a:pt x="153" y="234"/>
                    <a:pt x="153" y="234"/>
                    <a:pt x="153" y="234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46" y="268"/>
                    <a:pt x="146" y="268"/>
                    <a:pt x="146" y="268"/>
                  </a:cubicBezTo>
                  <a:cubicBezTo>
                    <a:pt x="145" y="272"/>
                    <a:pt x="145" y="272"/>
                    <a:pt x="145" y="272"/>
                  </a:cubicBezTo>
                  <a:cubicBezTo>
                    <a:pt x="144" y="272"/>
                    <a:pt x="144" y="272"/>
                    <a:pt x="144" y="272"/>
                  </a:cubicBezTo>
                  <a:cubicBezTo>
                    <a:pt x="142" y="271"/>
                    <a:pt x="142" y="271"/>
                    <a:pt x="142" y="271"/>
                  </a:cubicBezTo>
                  <a:cubicBezTo>
                    <a:pt x="133" y="269"/>
                    <a:pt x="133" y="269"/>
                    <a:pt x="133" y="269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11" y="273"/>
                    <a:pt x="111" y="273"/>
                    <a:pt x="111" y="273"/>
                  </a:cubicBezTo>
                  <a:cubicBezTo>
                    <a:pt x="99" y="283"/>
                    <a:pt x="99" y="283"/>
                    <a:pt x="99" y="283"/>
                  </a:cubicBezTo>
                  <a:cubicBezTo>
                    <a:pt x="96" y="286"/>
                    <a:pt x="96" y="286"/>
                    <a:pt x="96" y="286"/>
                  </a:cubicBezTo>
                  <a:cubicBezTo>
                    <a:pt x="111" y="293"/>
                    <a:pt x="111" y="293"/>
                    <a:pt x="111" y="293"/>
                  </a:cubicBezTo>
                  <a:cubicBezTo>
                    <a:pt x="110" y="296"/>
                    <a:pt x="110" y="296"/>
                    <a:pt x="110" y="296"/>
                  </a:cubicBezTo>
                  <a:cubicBezTo>
                    <a:pt x="109" y="300"/>
                    <a:pt x="106" y="303"/>
                    <a:pt x="100" y="305"/>
                  </a:cubicBezTo>
                  <a:cubicBezTo>
                    <a:pt x="91" y="306"/>
                    <a:pt x="91" y="306"/>
                    <a:pt x="91" y="306"/>
                  </a:cubicBezTo>
                  <a:cubicBezTo>
                    <a:pt x="75" y="300"/>
                    <a:pt x="75" y="300"/>
                    <a:pt x="75" y="300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54" y="291"/>
                    <a:pt x="54" y="291"/>
                    <a:pt x="54" y="291"/>
                  </a:cubicBezTo>
                  <a:cubicBezTo>
                    <a:pt x="37" y="316"/>
                    <a:pt x="37" y="316"/>
                    <a:pt x="37" y="316"/>
                  </a:cubicBezTo>
                  <a:cubicBezTo>
                    <a:pt x="33" y="324"/>
                    <a:pt x="33" y="324"/>
                    <a:pt x="33" y="324"/>
                  </a:cubicBezTo>
                  <a:cubicBezTo>
                    <a:pt x="33" y="339"/>
                    <a:pt x="33" y="339"/>
                    <a:pt x="33" y="339"/>
                  </a:cubicBezTo>
                  <a:cubicBezTo>
                    <a:pt x="40" y="351"/>
                    <a:pt x="40" y="351"/>
                    <a:pt x="40" y="351"/>
                  </a:cubicBezTo>
                  <a:cubicBezTo>
                    <a:pt x="40" y="351"/>
                    <a:pt x="40" y="351"/>
                    <a:pt x="40" y="351"/>
                  </a:cubicBezTo>
                  <a:cubicBezTo>
                    <a:pt x="44" y="362"/>
                    <a:pt x="44" y="362"/>
                    <a:pt x="44" y="362"/>
                  </a:cubicBezTo>
                  <a:cubicBezTo>
                    <a:pt x="44" y="364"/>
                    <a:pt x="44" y="364"/>
                    <a:pt x="44" y="364"/>
                  </a:cubicBezTo>
                  <a:cubicBezTo>
                    <a:pt x="45" y="379"/>
                    <a:pt x="45" y="379"/>
                    <a:pt x="45" y="379"/>
                  </a:cubicBezTo>
                  <a:cubicBezTo>
                    <a:pt x="45" y="382"/>
                    <a:pt x="45" y="382"/>
                    <a:pt x="45" y="382"/>
                  </a:cubicBezTo>
                  <a:cubicBezTo>
                    <a:pt x="46" y="383"/>
                    <a:pt x="46" y="383"/>
                    <a:pt x="46" y="383"/>
                  </a:cubicBezTo>
                  <a:cubicBezTo>
                    <a:pt x="35" y="385"/>
                    <a:pt x="35" y="385"/>
                    <a:pt x="35" y="385"/>
                  </a:cubicBezTo>
                  <a:cubicBezTo>
                    <a:pt x="14" y="385"/>
                    <a:pt x="14" y="385"/>
                    <a:pt x="14" y="385"/>
                  </a:cubicBezTo>
                  <a:cubicBezTo>
                    <a:pt x="4" y="391"/>
                    <a:pt x="4" y="391"/>
                    <a:pt x="4" y="391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1" y="399"/>
                    <a:pt x="1" y="399"/>
                    <a:pt x="1" y="399"/>
                  </a:cubicBezTo>
                  <a:cubicBezTo>
                    <a:pt x="5" y="419"/>
                    <a:pt x="5" y="419"/>
                    <a:pt x="5" y="419"/>
                  </a:cubicBezTo>
                  <a:cubicBezTo>
                    <a:pt x="6" y="419"/>
                    <a:pt x="6" y="419"/>
                    <a:pt x="6" y="419"/>
                  </a:cubicBezTo>
                  <a:cubicBezTo>
                    <a:pt x="6" y="428"/>
                    <a:pt x="6" y="428"/>
                    <a:pt x="6" y="428"/>
                  </a:cubicBezTo>
                  <a:cubicBezTo>
                    <a:pt x="11" y="437"/>
                    <a:pt x="11" y="437"/>
                    <a:pt x="11" y="437"/>
                  </a:cubicBezTo>
                  <a:cubicBezTo>
                    <a:pt x="25" y="447"/>
                    <a:pt x="25" y="447"/>
                    <a:pt x="25" y="447"/>
                  </a:cubicBezTo>
                  <a:cubicBezTo>
                    <a:pt x="46" y="442"/>
                    <a:pt x="46" y="442"/>
                    <a:pt x="46" y="442"/>
                  </a:cubicBezTo>
                  <a:cubicBezTo>
                    <a:pt x="57" y="435"/>
                    <a:pt x="57" y="435"/>
                    <a:pt x="57" y="435"/>
                  </a:cubicBezTo>
                  <a:cubicBezTo>
                    <a:pt x="58" y="435"/>
                    <a:pt x="58" y="435"/>
                    <a:pt x="58" y="435"/>
                  </a:cubicBezTo>
                  <a:cubicBezTo>
                    <a:pt x="68" y="435"/>
                    <a:pt x="68" y="435"/>
                    <a:pt x="68" y="435"/>
                  </a:cubicBezTo>
                  <a:cubicBezTo>
                    <a:pt x="73" y="448"/>
                    <a:pt x="73" y="448"/>
                    <a:pt x="73" y="448"/>
                  </a:cubicBezTo>
                  <a:cubicBezTo>
                    <a:pt x="77" y="451"/>
                    <a:pt x="80" y="455"/>
                    <a:pt x="81" y="459"/>
                  </a:cubicBezTo>
                  <a:cubicBezTo>
                    <a:pt x="86" y="458"/>
                    <a:pt x="86" y="458"/>
                    <a:pt x="86" y="458"/>
                  </a:cubicBezTo>
                  <a:cubicBezTo>
                    <a:pt x="87" y="458"/>
                    <a:pt x="87" y="458"/>
                    <a:pt x="87" y="458"/>
                  </a:cubicBezTo>
                  <a:cubicBezTo>
                    <a:pt x="89" y="458"/>
                    <a:pt x="89" y="458"/>
                    <a:pt x="89" y="458"/>
                  </a:cubicBezTo>
                  <a:cubicBezTo>
                    <a:pt x="89" y="457"/>
                    <a:pt x="89" y="457"/>
                    <a:pt x="89" y="457"/>
                  </a:cubicBezTo>
                  <a:cubicBezTo>
                    <a:pt x="99" y="449"/>
                    <a:pt x="99" y="449"/>
                    <a:pt x="99" y="449"/>
                  </a:cubicBezTo>
                  <a:cubicBezTo>
                    <a:pt x="108" y="465"/>
                    <a:pt x="108" y="465"/>
                    <a:pt x="108" y="465"/>
                  </a:cubicBezTo>
                  <a:cubicBezTo>
                    <a:pt x="118" y="471"/>
                    <a:pt x="118" y="471"/>
                    <a:pt x="118" y="471"/>
                  </a:cubicBezTo>
                  <a:cubicBezTo>
                    <a:pt x="131" y="471"/>
                    <a:pt x="131" y="471"/>
                    <a:pt x="131" y="471"/>
                  </a:cubicBezTo>
                  <a:cubicBezTo>
                    <a:pt x="142" y="470"/>
                    <a:pt x="142" y="470"/>
                    <a:pt x="142" y="470"/>
                  </a:cubicBezTo>
                  <a:cubicBezTo>
                    <a:pt x="144" y="470"/>
                    <a:pt x="144" y="470"/>
                    <a:pt x="144" y="470"/>
                  </a:cubicBezTo>
                  <a:cubicBezTo>
                    <a:pt x="169" y="473"/>
                    <a:pt x="169" y="473"/>
                    <a:pt x="169" y="473"/>
                  </a:cubicBezTo>
                  <a:cubicBezTo>
                    <a:pt x="169" y="473"/>
                    <a:pt x="169" y="473"/>
                    <a:pt x="169" y="473"/>
                  </a:cubicBezTo>
                  <a:cubicBezTo>
                    <a:pt x="169" y="474"/>
                    <a:pt x="169" y="474"/>
                    <a:pt x="169" y="474"/>
                  </a:cubicBezTo>
                  <a:cubicBezTo>
                    <a:pt x="180" y="480"/>
                    <a:pt x="180" y="480"/>
                    <a:pt x="180" y="480"/>
                  </a:cubicBezTo>
                  <a:cubicBezTo>
                    <a:pt x="180" y="481"/>
                    <a:pt x="180" y="481"/>
                    <a:pt x="180" y="481"/>
                  </a:cubicBezTo>
                  <a:cubicBezTo>
                    <a:pt x="189" y="488"/>
                    <a:pt x="189" y="488"/>
                    <a:pt x="189" y="488"/>
                  </a:cubicBezTo>
                  <a:cubicBezTo>
                    <a:pt x="189" y="488"/>
                    <a:pt x="189" y="488"/>
                    <a:pt x="189" y="488"/>
                  </a:cubicBezTo>
                  <a:cubicBezTo>
                    <a:pt x="195" y="495"/>
                    <a:pt x="195" y="495"/>
                    <a:pt x="195" y="495"/>
                  </a:cubicBezTo>
                  <a:cubicBezTo>
                    <a:pt x="202" y="498"/>
                    <a:pt x="202" y="498"/>
                    <a:pt x="202" y="498"/>
                  </a:cubicBezTo>
                  <a:cubicBezTo>
                    <a:pt x="213" y="497"/>
                    <a:pt x="213" y="497"/>
                    <a:pt x="213" y="497"/>
                  </a:cubicBezTo>
                  <a:cubicBezTo>
                    <a:pt x="213" y="482"/>
                    <a:pt x="213" y="482"/>
                    <a:pt x="213" y="482"/>
                  </a:cubicBezTo>
                  <a:cubicBezTo>
                    <a:pt x="207" y="473"/>
                    <a:pt x="207" y="473"/>
                    <a:pt x="207" y="473"/>
                  </a:cubicBezTo>
                  <a:cubicBezTo>
                    <a:pt x="206" y="473"/>
                    <a:pt x="206" y="473"/>
                    <a:pt x="206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02" y="454"/>
                    <a:pt x="202" y="454"/>
                    <a:pt x="202" y="45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3" y="444"/>
                    <a:pt x="213" y="444"/>
                    <a:pt x="213" y="444"/>
                  </a:cubicBezTo>
                  <a:cubicBezTo>
                    <a:pt x="213" y="444"/>
                    <a:pt x="213" y="444"/>
                    <a:pt x="213" y="444"/>
                  </a:cubicBezTo>
                  <a:cubicBezTo>
                    <a:pt x="222" y="442"/>
                    <a:pt x="222" y="442"/>
                    <a:pt x="222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3" y="439"/>
                    <a:pt x="233" y="439"/>
                    <a:pt x="233" y="439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08" y="418"/>
                    <a:pt x="208" y="418"/>
                    <a:pt x="208" y="418"/>
                  </a:cubicBezTo>
                  <a:cubicBezTo>
                    <a:pt x="203" y="411"/>
                    <a:pt x="203" y="411"/>
                    <a:pt x="203" y="411"/>
                  </a:cubicBezTo>
                  <a:cubicBezTo>
                    <a:pt x="202" y="410"/>
                    <a:pt x="202" y="410"/>
                    <a:pt x="202" y="410"/>
                  </a:cubicBezTo>
                  <a:cubicBezTo>
                    <a:pt x="202" y="409"/>
                    <a:pt x="202" y="409"/>
                    <a:pt x="202" y="409"/>
                  </a:cubicBezTo>
                  <a:cubicBezTo>
                    <a:pt x="202" y="408"/>
                    <a:pt x="202" y="408"/>
                    <a:pt x="202" y="408"/>
                  </a:cubicBezTo>
                  <a:cubicBezTo>
                    <a:pt x="208" y="397"/>
                    <a:pt x="208" y="397"/>
                    <a:pt x="208" y="397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23" y="402"/>
                    <a:pt x="223" y="402"/>
                    <a:pt x="223" y="402"/>
                  </a:cubicBezTo>
                  <a:cubicBezTo>
                    <a:pt x="260" y="401"/>
                    <a:pt x="260" y="401"/>
                    <a:pt x="260" y="401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71" y="405"/>
                    <a:pt x="271" y="405"/>
                    <a:pt x="271" y="405"/>
                  </a:cubicBezTo>
                  <a:cubicBezTo>
                    <a:pt x="278" y="399"/>
                    <a:pt x="278" y="399"/>
                    <a:pt x="278" y="399"/>
                  </a:cubicBezTo>
                  <a:cubicBezTo>
                    <a:pt x="275" y="377"/>
                    <a:pt x="275" y="377"/>
                    <a:pt x="275" y="377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51" y="363"/>
                    <a:pt x="247" y="348"/>
                    <a:pt x="249" y="323"/>
                  </a:cubicBezTo>
                  <a:cubicBezTo>
                    <a:pt x="238" y="317"/>
                    <a:pt x="238" y="317"/>
                    <a:pt x="238" y="317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35" y="317"/>
                    <a:pt x="235" y="317"/>
                    <a:pt x="235" y="317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3" y="297"/>
                    <a:pt x="233" y="297"/>
                    <a:pt x="233" y="297"/>
                  </a:cubicBezTo>
                  <a:cubicBezTo>
                    <a:pt x="249" y="226"/>
                    <a:pt x="249" y="226"/>
                    <a:pt x="249" y="226"/>
                  </a:cubicBezTo>
                  <a:cubicBezTo>
                    <a:pt x="242" y="206"/>
                    <a:pt x="239" y="192"/>
                    <a:pt x="239" y="185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9" y="142"/>
                    <a:pt x="239" y="142"/>
                    <a:pt x="239" y="142"/>
                  </a:cubicBezTo>
                  <a:cubicBezTo>
                    <a:pt x="239" y="140"/>
                    <a:pt x="239" y="140"/>
                    <a:pt x="239" y="140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54" y="128"/>
                    <a:pt x="254" y="128"/>
                    <a:pt x="254" y="128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5"/>
                    <a:pt x="253" y="111"/>
                    <a:pt x="249" y="10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9" y="93"/>
                    <a:pt x="239" y="93"/>
                    <a:pt x="239" y="93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6"/>
                    <a:pt x="237" y="76"/>
                    <a:pt x="237" y="76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74"/>
                    <a:pt x="238" y="74"/>
                    <a:pt x="238" y="74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1" y="31"/>
                    <a:pt x="251" y="31"/>
                    <a:pt x="251" y="31"/>
                  </a:cubicBezTo>
                  <a:cubicBezTo>
                    <a:pt x="251" y="31"/>
                    <a:pt x="251" y="31"/>
                    <a:pt x="251" y="31"/>
                  </a:cubicBezTo>
                  <a:cubicBezTo>
                    <a:pt x="250" y="29"/>
                    <a:pt x="250" y="29"/>
                    <a:pt x="250" y="29"/>
                  </a:cubicBezTo>
                  <a:cubicBezTo>
                    <a:pt x="259" y="18"/>
                    <a:pt x="259" y="18"/>
                    <a:pt x="259" y="18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60" y="17"/>
                    <a:pt x="260" y="17"/>
                    <a:pt x="260" y="17"/>
                  </a:cubicBezTo>
                  <a:cubicBezTo>
                    <a:pt x="269" y="10"/>
                    <a:pt x="269" y="10"/>
                    <a:pt x="269" y="10"/>
                  </a:cubicBezTo>
                  <a:cubicBezTo>
                    <a:pt x="268" y="1"/>
                    <a:pt x="268" y="1"/>
                    <a:pt x="268" y="1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1" y="16"/>
                    <a:pt x="251" y="16"/>
                    <a:pt x="251" y="16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31" y="8"/>
                    <a:pt x="231" y="8"/>
                    <a:pt x="231" y="8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09" y="28"/>
                    <a:pt x="209" y="28"/>
                    <a:pt x="209" y="28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05" y="120"/>
                    <a:pt x="105" y="120"/>
                    <a:pt x="105" y="120"/>
                  </a:cubicBezTo>
                  <a:cubicBezTo>
                    <a:pt x="104" y="119"/>
                    <a:pt x="104" y="119"/>
                    <a:pt x="104" y="119"/>
                  </a:cubicBezTo>
                  <a:lnTo>
                    <a:pt x="93" y="113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BDDDF7B-C118-4908-A28E-0D4918A7FF68}"/>
                </a:ext>
              </a:extLst>
            </p:cNvPr>
            <p:cNvSpPr/>
            <p:nvPr/>
          </p:nvSpPr>
          <p:spPr bwMode="auto">
            <a:xfrm>
              <a:off x="2915996" y="2718383"/>
              <a:ext cx="233826" cy="392583"/>
            </a:xfrm>
            <a:custGeom>
              <a:avLst/>
              <a:gdLst>
                <a:gd name="T0" fmla="*/ 80 w 158"/>
                <a:gd name="T1" fmla="*/ 50 h 263"/>
                <a:gd name="T2" fmla="*/ 80 w 158"/>
                <a:gd name="T3" fmla="*/ 74 h 263"/>
                <a:gd name="T4" fmla="*/ 71 w 158"/>
                <a:gd name="T5" fmla="*/ 94 h 263"/>
                <a:gd name="T6" fmla="*/ 65 w 158"/>
                <a:gd name="T7" fmla="*/ 106 h 263"/>
                <a:gd name="T8" fmla="*/ 63 w 158"/>
                <a:gd name="T9" fmla="*/ 106 h 263"/>
                <a:gd name="T10" fmla="*/ 37 w 158"/>
                <a:gd name="T11" fmla="*/ 112 h 263"/>
                <a:gd name="T12" fmla="*/ 0 w 158"/>
                <a:gd name="T13" fmla="*/ 116 h 263"/>
                <a:gd name="T14" fmla="*/ 31 w 158"/>
                <a:gd name="T15" fmla="*/ 123 h 263"/>
                <a:gd name="T16" fmla="*/ 34 w 158"/>
                <a:gd name="T17" fmla="*/ 123 h 263"/>
                <a:gd name="T18" fmla="*/ 35 w 158"/>
                <a:gd name="T19" fmla="*/ 125 h 263"/>
                <a:gd name="T20" fmla="*/ 48 w 158"/>
                <a:gd name="T21" fmla="*/ 145 h 263"/>
                <a:gd name="T22" fmla="*/ 52 w 158"/>
                <a:gd name="T23" fmla="*/ 178 h 263"/>
                <a:gd name="T24" fmla="*/ 61 w 158"/>
                <a:gd name="T25" fmla="*/ 186 h 263"/>
                <a:gd name="T26" fmla="*/ 62 w 158"/>
                <a:gd name="T27" fmla="*/ 186 h 263"/>
                <a:gd name="T28" fmla="*/ 66 w 158"/>
                <a:gd name="T29" fmla="*/ 208 h 263"/>
                <a:gd name="T30" fmla="*/ 60 w 158"/>
                <a:gd name="T31" fmla="*/ 221 h 263"/>
                <a:gd name="T32" fmla="*/ 70 w 158"/>
                <a:gd name="T33" fmla="*/ 233 h 263"/>
                <a:gd name="T34" fmla="*/ 91 w 158"/>
                <a:gd name="T35" fmla="*/ 252 h 263"/>
                <a:gd name="T36" fmla="*/ 107 w 158"/>
                <a:gd name="T37" fmla="*/ 263 h 263"/>
                <a:gd name="T38" fmla="*/ 105 w 158"/>
                <a:gd name="T39" fmla="*/ 248 h 263"/>
                <a:gd name="T40" fmla="*/ 111 w 158"/>
                <a:gd name="T41" fmla="*/ 235 h 263"/>
                <a:gd name="T42" fmla="*/ 122 w 158"/>
                <a:gd name="T43" fmla="*/ 231 h 263"/>
                <a:gd name="T44" fmla="*/ 123 w 158"/>
                <a:gd name="T45" fmla="*/ 232 h 263"/>
                <a:gd name="T46" fmla="*/ 134 w 158"/>
                <a:gd name="T47" fmla="*/ 230 h 263"/>
                <a:gd name="T48" fmla="*/ 136 w 158"/>
                <a:gd name="T49" fmla="*/ 211 h 263"/>
                <a:gd name="T50" fmla="*/ 127 w 158"/>
                <a:gd name="T51" fmla="*/ 200 h 263"/>
                <a:gd name="T52" fmla="*/ 118 w 158"/>
                <a:gd name="T53" fmla="*/ 199 h 263"/>
                <a:gd name="T54" fmla="*/ 114 w 158"/>
                <a:gd name="T55" fmla="*/ 181 h 263"/>
                <a:gd name="T56" fmla="*/ 116 w 158"/>
                <a:gd name="T57" fmla="*/ 144 h 263"/>
                <a:gd name="T58" fmla="*/ 142 w 158"/>
                <a:gd name="T59" fmla="*/ 138 h 263"/>
                <a:gd name="T60" fmla="*/ 158 w 158"/>
                <a:gd name="T61" fmla="*/ 93 h 263"/>
                <a:gd name="T62" fmla="*/ 145 w 158"/>
                <a:gd name="T63" fmla="*/ 82 h 263"/>
                <a:gd name="T64" fmla="*/ 143 w 158"/>
                <a:gd name="T65" fmla="*/ 83 h 263"/>
                <a:gd name="T66" fmla="*/ 131 w 158"/>
                <a:gd name="T67" fmla="*/ 83 h 263"/>
                <a:gd name="T68" fmla="*/ 123 w 158"/>
                <a:gd name="T69" fmla="*/ 73 h 263"/>
                <a:gd name="T70" fmla="*/ 122 w 158"/>
                <a:gd name="T71" fmla="*/ 72 h 263"/>
                <a:gd name="T72" fmla="*/ 125 w 158"/>
                <a:gd name="T73" fmla="*/ 45 h 263"/>
                <a:gd name="T74" fmla="*/ 131 w 158"/>
                <a:gd name="T75" fmla="*/ 32 h 263"/>
                <a:gd name="T76" fmla="*/ 135 w 158"/>
                <a:gd name="T77" fmla="*/ 17 h 263"/>
                <a:gd name="T78" fmla="*/ 111 w 158"/>
                <a:gd name="T79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" h="263">
                  <a:moveTo>
                    <a:pt x="92" y="16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3" y="99"/>
                    <a:pt x="71" y="103"/>
                    <a:pt x="66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50" y="148"/>
                    <a:pt x="51" y="152"/>
                    <a:pt x="51" y="159"/>
                  </a:cubicBezTo>
                  <a:cubicBezTo>
                    <a:pt x="52" y="178"/>
                    <a:pt x="52" y="178"/>
                    <a:pt x="52" y="178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1" y="186"/>
                    <a:pt x="61" y="186"/>
                    <a:pt x="61" y="186"/>
                  </a:cubicBezTo>
                  <a:cubicBezTo>
                    <a:pt x="62" y="186"/>
                    <a:pt x="62" y="186"/>
                    <a:pt x="62" y="186"/>
                  </a:cubicBezTo>
                  <a:cubicBezTo>
                    <a:pt x="66" y="200"/>
                    <a:pt x="66" y="200"/>
                    <a:pt x="66" y="200"/>
                  </a:cubicBezTo>
                  <a:cubicBezTo>
                    <a:pt x="66" y="208"/>
                    <a:pt x="66" y="208"/>
                    <a:pt x="66" y="208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2" y="228"/>
                    <a:pt x="62" y="228"/>
                    <a:pt x="62" y="228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9" y="237"/>
                    <a:pt x="84" y="239"/>
                    <a:pt x="86" y="24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6" y="255"/>
                    <a:pt x="99" y="258"/>
                    <a:pt x="100" y="261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5" y="248"/>
                    <a:pt x="105" y="248"/>
                    <a:pt x="105" y="248"/>
                  </a:cubicBezTo>
                  <a:cubicBezTo>
                    <a:pt x="104" y="244"/>
                    <a:pt x="104" y="241"/>
                    <a:pt x="105" y="239"/>
                  </a:cubicBezTo>
                  <a:cubicBezTo>
                    <a:pt x="107" y="237"/>
                    <a:pt x="108" y="236"/>
                    <a:pt x="111" y="235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23" y="232"/>
                    <a:pt x="123" y="232"/>
                    <a:pt x="123" y="232"/>
                  </a:cubicBezTo>
                  <a:cubicBezTo>
                    <a:pt x="128" y="233"/>
                    <a:pt x="128" y="233"/>
                    <a:pt x="128" y="233"/>
                  </a:cubicBezTo>
                  <a:cubicBezTo>
                    <a:pt x="134" y="230"/>
                    <a:pt x="134" y="230"/>
                    <a:pt x="134" y="230"/>
                  </a:cubicBezTo>
                  <a:cubicBezTo>
                    <a:pt x="134" y="228"/>
                    <a:pt x="134" y="228"/>
                    <a:pt x="134" y="228"/>
                  </a:cubicBezTo>
                  <a:cubicBezTo>
                    <a:pt x="136" y="211"/>
                    <a:pt x="136" y="211"/>
                    <a:pt x="136" y="21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0" y="199"/>
                    <a:pt x="120" y="199"/>
                    <a:pt x="120" y="199"/>
                  </a:cubicBezTo>
                  <a:cubicBezTo>
                    <a:pt x="118" y="199"/>
                    <a:pt x="118" y="199"/>
                    <a:pt x="118" y="199"/>
                  </a:cubicBezTo>
                  <a:cubicBezTo>
                    <a:pt x="117" y="199"/>
                    <a:pt x="117" y="199"/>
                    <a:pt x="117" y="199"/>
                  </a:cubicBezTo>
                  <a:cubicBezTo>
                    <a:pt x="114" y="181"/>
                    <a:pt x="114" y="181"/>
                    <a:pt x="114" y="181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42" y="138"/>
                    <a:pt x="142" y="138"/>
                    <a:pt x="142" y="138"/>
                  </a:cubicBezTo>
                  <a:cubicBezTo>
                    <a:pt x="151" y="138"/>
                    <a:pt x="151" y="138"/>
                    <a:pt x="151" y="138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156" y="88"/>
                    <a:pt x="154" y="85"/>
                    <a:pt x="149" y="83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31" y="83"/>
                    <a:pt x="131" y="83"/>
                    <a:pt x="131" y="83"/>
                  </a:cubicBezTo>
                  <a:cubicBezTo>
                    <a:pt x="131" y="83"/>
                    <a:pt x="131" y="83"/>
                    <a:pt x="131" y="83"/>
                  </a:cubicBezTo>
                  <a:cubicBezTo>
                    <a:pt x="123" y="73"/>
                    <a:pt x="123" y="73"/>
                    <a:pt x="123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8" y="38"/>
                    <a:pt x="129" y="35"/>
                    <a:pt x="131" y="32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92" y="16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043D4D5-CDED-44A6-843B-F98A8328D64D}"/>
                </a:ext>
              </a:extLst>
            </p:cNvPr>
            <p:cNvSpPr/>
            <p:nvPr/>
          </p:nvSpPr>
          <p:spPr bwMode="auto">
            <a:xfrm>
              <a:off x="1765323" y="2685155"/>
              <a:ext cx="1041143" cy="748245"/>
            </a:xfrm>
            <a:custGeom>
              <a:avLst/>
              <a:gdLst>
                <a:gd name="T0" fmla="*/ 415 w 700"/>
                <a:gd name="T1" fmla="*/ 50 h 503"/>
                <a:gd name="T2" fmla="*/ 397 w 700"/>
                <a:gd name="T3" fmla="*/ 72 h 503"/>
                <a:gd name="T4" fmla="*/ 376 w 700"/>
                <a:gd name="T5" fmla="*/ 64 h 503"/>
                <a:gd name="T6" fmla="*/ 308 w 700"/>
                <a:gd name="T7" fmla="*/ 17 h 503"/>
                <a:gd name="T8" fmla="*/ 280 w 700"/>
                <a:gd name="T9" fmla="*/ 4 h 503"/>
                <a:gd name="T10" fmla="*/ 247 w 700"/>
                <a:gd name="T11" fmla="*/ 4 h 503"/>
                <a:gd name="T12" fmla="*/ 198 w 700"/>
                <a:gd name="T13" fmla="*/ 10 h 503"/>
                <a:gd name="T14" fmla="*/ 170 w 700"/>
                <a:gd name="T15" fmla="*/ 18 h 503"/>
                <a:gd name="T16" fmla="*/ 137 w 700"/>
                <a:gd name="T17" fmla="*/ 25 h 503"/>
                <a:gd name="T18" fmla="*/ 80 w 700"/>
                <a:gd name="T19" fmla="*/ 33 h 503"/>
                <a:gd name="T20" fmla="*/ 75 w 700"/>
                <a:gd name="T21" fmla="*/ 57 h 503"/>
                <a:gd name="T22" fmla="*/ 95 w 700"/>
                <a:gd name="T23" fmla="*/ 89 h 503"/>
                <a:gd name="T24" fmla="*/ 111 w 700"/>
                <a:gd name="T25" fmla="*/ 123 h 503"/>
                <a:gd name="T26" fmla="*/ 97 w 700"/>
                <a:gd name="T27" fmla="*/ 169 h 503"/>
                <a:gd name="T28" fmla="*/ 91 w 700"/>
                <a:gd name="T29" fmla="*/ 184 h 503"/>
                <a:gd name="T30" fmla="*/ 51 w 700"/>
                <a:gd name="T31" fmla="*/ 181 h 503"/>
                <a:gd name="T32" fmla="*/ 17 w 700"/>
                <a:gd name="T33" fmla="*/ 209 h 503"/>
                <a:gd name="T34" fmla="*/ 5 w 700"/>
                <a:gd name="T35" fmla="*/ 226 h 503"/>
                <a:gd name="T36" fmla="*/ 16 w 700"/>
                <a:gd name="T37" fmla="*/ 269 h 503"/>
                <a:gd name="T38" fmla="*/ 0 w 700"/>
                <a:gd name="T39" fmla="*/ 312 h 503"/>
                <a:gd name="T40" fmla="*/ 23 w 700"/>
                <a:gd name="T41" fmla="*/ 351 h 503"/>
                <a:gd name="T42" fmla="*/ 67 w 700"/>
                <a:gd name="T43" fmla="*/ 360 h 503"/>
                <a:gd name="T44" fmla="*/ 87 w 700"/>
                <a:gd name="T45" fmla="*/ 375 h 503"/>
                <a:gd name="T46" fmla="*/ 105 w 700"/>
                <a:gd name="T47" fmla="*/ 395 h 503"/>
                <a:gd name="T48" fmla="*/ 140 w 700"/>
                <a:gd name="T49" fmla="*/ 409 h 503"/>
                <a:gd name="T50" fmla="*/ 176 w 700"/>
                <a:gd name="T51" fmla="*/ 424 h 503"/>
                <a:gd name="T52" fmla="*/ 249 w 700"/>
                <a:gd name="T53" fmla="*/ 426 h 503"/>
                <a:gd name="T54" fmla="*/ 273 w 700"/>
                <a:gd name="T55" fmla="*/ 442 h 503"/>
                <a:gd name="T56" fmla="*/ 293 w 700"/>
                <a:gd name="T57" fmla="*/ 463 h 503"/>
                <a:gd name="T58" fmla="*/ 301 w 700"/>
                <a:gd name="T59" fmla="*/ 479 h 503"/>
                <a:gd name="T60" fmla="*/ 315 w 700"/>
                <a:gd name="T61" fmla="*/ 498 h 503"/>
                <a:gd name="T62" fmla="*/ 334 w 700"/>
                <a:gd name="T63" fmla="*/ 501 h 503"/>
                <a:gd name="T64" fmla="*/ 349 w 700"/>
                <a:gd name="T65" fmla="*/ 477 h 503"/>
                <a:gd name="T66" fmla="*/ 382 w 700"/>
                <a:gd name="T67" fmla="*/ 491 h 503"/>
                <a:gd name="T68" fmla="*/ 384 w 700"/>
                <a:gd name="T69" fmla="*/ 476 h 503"/>
                <a:gd name="T70" fmla="*/ 391 w 700"/>
                <a:gd name="T71" fmla="*/ 450 h 503"/>
                <a:gd name="T72" fmla="*/ 418 w 700"/>
                <a:gd name="T73" fmla="*/ 405 h 503"/>
                <a:gd name="T74" fmla="*/ 413 w 700"/>
                <a:gd name="T75" fmla="*/ 363 h 503"/>
                <a:gd name="T76" fmla="*/ 422 w 700"/>
                <a:gd name="T77" fmla="*/ 350 h 503"/>
                <a:gd name="T78" fmla="*/ 459 w 700"/>
                <a:gd name="T79" fmla="*/ 357 h 503"/>
                <a:gd name="T80" fmla="*/ 480 w 700"/>
                <a:gd name="T81" fmla="*/ 380 h 503"/>
                <a:gd name="T82" fmla="*/ 501 w 700"/>
                <a:gd name="T83" fmla="*/ 406 h 503"/>
                <a:gd name="T84" fmla="*/ 520 w 700"/>
                <a:gd name="T85" fmla="*/ 437 h 503"/>
                <a:gd name="T86" fmla="*/ 560 w 700"/>
                <a:gd name="T87" fmla="*/ 447 h 503"/>
                <a:gd name="T88" fmla="*/ 573 w 700"/>
                <a:gd name="T89" fmla="*/ 464 h 503"/>
                <a:gd name="T90" fmla="*/ 604 w 700"/>
                <a:gd name="T91" fmla="*/ 447 h 503"/>
                <a:gd name="T92" fmla="*/ 602 w 700"/>
                <a:gd name="T93" fmla="*/ 415 h 503"/>
                <a:gd name="T94" fmla="*/ 600 w 700"/>
                <a:gd name="T95" fmla="*/ 397 h 503"/>
                <a:gd name="T96" fmla="*/ 598 w 700"/>
                <a:gd name="T97" fmla="*/ 395 h 503"/>
                <a:gd name="T98" fmla="*/ 595 w 700"/>
                <a:gd name="T99" fmla="*/ 346 h 503"/>
                <a:gd name="T100" fmla="*/ 628 w 700"/>
                <a:gd name="T101" fmla="*/ 324 h 503"/>
                <a:gd name="T102" fmla="*/ 674 w 700"/>
                <a:gd name="T103" fmla="*/ 286 h 503"/>
                <a:gd name="T104" fmla="*/ 700 w 700"/>
                <a:gd name="T105" fmla="*/ 239 h 503"/>
                <a:gd name="T106" fmla="*/ 684 w 700"/>
                <a:gd name="T107" fmla="*/ 197 h 503"/>
                <a:gd name="T108" fmla="*/ 659 w 700"/>
                <a:gd name="T109" fmla="*/ 146 h 503"/>
                <a:gd name="T110" fmla="*/ 658 w 700"/>
                <a:gd name="T111" fmla="*/ 131 h 503"/>
                <a:gd name="T112" fmla="*/ 593 w 700"/>
                <a:gd name="T113" fmla="*/ 102 h 503"/>
                <a:gd name="T114" fmla="*/ 568 w 700"/>
                <a:gd name="T115" fmla="*/ 89 h 503"/>
                <a:gd name="T116" fmla="*/ 565 w 700"/>
                <a:gd name="T117" fmla="*/ 91 h 503"/>
                <a:gd name="T118" fmla="*/ 531 w 700"/>
                <a:gd name="T119" fmla="*/ 68 h 503"/>
                <a:gd name="T120" fmla="*/ 491 w 700"/>
                <a:gd name="T121" fmla="*/ 39 h 503"/>
                <a:gd name="T122" fmla="*/ 482 w 700"/>
                <a:gd name="T123" fmla="*/ 45 h 503"/>
                <a:gd name="T124" fmla="*/ 468 w 700"/>
                <a:gd name="T125" fmla="*/ 49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0" h="503">
                  <a:moveTo>
                    <a:pt x="418" y="26"/>
                  </a:moveTo>
                  <a:cubicBezTo>
                    <a:pt x="411" y="31"/>
                    <a:pt x="411" y="31"/>
                    <a:pt x="411" y="31"/>
                  </a:cubicBezTo>
                  <a:cubicBezTo>
                    <a:pt x="411" y="34"/>
                    <a:pt x="413" y="40"/>
                    <a:pt x="415" y="49"/>
                  </a:cubicBezTo>
                  <a:cubicBezTo>
                    <a:pt x="415" y="50"/>
                    <a:pt x="415" y="50"/>
                    <a:pt x="415" y="50"/>
                  </a:cubicBezTo>
                  <a:cubicBezTo>
                    <a:pt x="416" y="51"/>
                    <a:pt x="416" y="51"/>
                    <a:pt x="416" y="51"/>
                  </a:cubicBezTo>
                  <a:cubicBezTo>
                    <a:pt x="415" y="51"/>
                    <a:pt x="415" y="51"/>
                    <a:pt x="415" y="51"/>
                  </a:cubicBezTo>
                  <a:cubicBezTo>
                    <a:pt x="407" y="68"/>
                    <a:pt x="407" y="68"/>
                    <a:pt x="407" y="68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4" y="73"/>
                    <a:pt x="394" y="73"/>
                    <a:pt x="394" y="73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29" y="25"/>
                    <a:pt x="329" y="25"/>
                    <a:pt x="329" y="25"/>
                  </a:cubicBezTo>
                  <a:cubicBezTo>
                    <a:pt x="308" y="17"/>
                    <a:pt x="308" y="17"/>
                    <a:pt x="308" y="17"/>
                  </a:cubicBezTo>
                  <a:cubicBezTo>
                    <a:pt x="308" y="17"/>
                    <a:pt x="308" y="17"/>
                    <a:pt x="308" y="17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71" y="5"/>
                    <a:pt x="271" y="5"/>
                    <a:pt x="271" y="5"/>
                  </a:cubicBezTo>
                  <a:cubicBezTo>
                    <a:pt x="270" y="5"/>
                    <a:pt x="270" y="5"/>
                    <a:pt x="270" y="5"/>
                  </a:cubicBezTo>
                  <a:cubicBezTo>
                    <a:pt x="248" y="4"/>
                    <a:pt x="248" y="4"/>
                    <a:pt x="248" y="4"/>
                  </a:cubicBezTo>
                  <a:cubicBezTo>
                    <a:pt x="247" y="4"/>
                    <a:pt x="247" y="4"/>
                    <a:pt x="247" y="4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14" y="6"/>
                    <a:pt x="214" y="6"/>
                    <a:pt x="214" y="6"/>
                  </a:cubicBezTo>
                  <a:cubicBezTo>
                    <a:pt x="210" y="8"/>
                    <a:pt x="205" y="9"/>
                    <a:pt x="198" y="10"/>
                  </a:cubicBezTo>
                  <a:cubicBezTo>
                    <a:pt x="183" y="13"/>
                    <a:pt x="183" y="13"/>
                    <a:pt x="183" y="13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70" y="18"/>
                    <a:pt x="170" y="18"/>
                    <a:pt x="170" y="18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101" y="94"/>
                    <a:pt x="104" y="97"/>
                    <a:pt x="104" y="102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12" y="122"/>
                    <a:pt x="112" y="122"/>
                    <a:pt x="112" y="122"/>
                  </a:cubicBezTo>
                  <a:cubicBezTo>
                    <a:pt x="111" y="122"/>
                    <a:pt x="111" y="123"/>
                    <a:pt x="111" y="123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7" y="169"/>
                    <a:pt x="97" y="169"/>
                    <a:pt x="97" y="169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6" y="177"/>
                    <a:pt x="96" y="177"/>
                    <a:pt x="96" y="177"/>
                  </a:cubicBezTo>
                  <a:cubicBezTo>
                    <a:pt x="95" y="180"/>
                    <a:pt x="93" y="183"/>
                    <a:pt x="91" y="184"/>
                  </a:cubicBezTo>
                  <a:cubicBezTo>
                    <a:pt x="87" y="188"/>
                    <a:pt x="80" y="188"/>
                    <a:pt x="69" y="184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5"/>
                    <a:pt x="19" y="175"/>
                    <a:pt x="19" y="175"/>
                  </a:cubicBezTo>
                  <a:cubicBezTo>
                    <a:pt x="17" y="209"/>
                    <a:pt x="17" y="209"/>
                    <a:pt x="17" y="209"/>
                  </a:cubicBezTo>
                  <a:cubicBezTo>
                    <a:pt x="16" y="214"/>
                    <a:pt x="13" y="216"/>
                    <a:pt x="8" y="217"/>
                  </a:cubicBezTo>
                  <a:cubicBezTo>
                    <a:pt x="6" y="217"/>
                    <a:pt x="5" y="220"/>
                    <a:pt x="5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3" y="235"/>
                    <a:pt x="3" y="235"/>
                    <a:pt x="3" y="235"/>
                  </a:cubicBezTo>
                  <a:cubicBezTo>
                    <a:pt x="8" y="240"/>
                    <a:pt x="11" y="243"/>
                    <a:pt x="13" y="246"/>
                  </a:cubicBezTo>
                  <a:cubicBezTo>
                    <a:pt x="16" y="262"/>
                    <a:pt x="16" y="262"/>
                    <a:pt x="16" y="262"/>
                  </a:cubicBezTo>
                  <a:cubicBezTo>
                    <a:pt x="16" y="269"/>
                    <a:pt x="16" y="269"/>
                    <a:pt x="16" y="269"/>
                  </a:cubicBezTo>
                  <a:cubicBezTo>
                    <a:pt x="16" y="272"/>
                    <a:pt x="15" y="275"/>
                    <a:pt x="13" y="277"/>
                  </a:cubicBezTo>
                  <a:cubicBezTo>
                    <a:pt x="9" y="291"/>
                    <a:pt x="9" y="291"/>
                    <a:pt x="9" y="291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" y="320"/>
                    <a:pt x="1" y="320"/>
                    <a:pt x="1" y="320"/>
                  </a:cubicBezTo>
                  <a:cubicBezTo>
                    <a:pt x="10" y="332"/>
                    <a:pt x="10" y="332"/>
                    <a:pt x="10" y="332"/>
                  </a:cubicBezTo>
                  <a:cubicBezTo>
                    <a:pt x="13" y="335"/>
                    <a:pt x="14" y="337"/>
                    <a:pt x="15" y="340"/>
                  </a:cubicBezTo>
                  <a:cubicBezTo>
                    <a:pt x="23" y="351"/>
                    <a:pt x="23" y="351"/>
                    <a:pt x="23" y="351"/>
                  </a:cubicBezTo>
                  <a:cubicBezTo>
                    <a:pt x="36" y="365"/>
                    <a:pt x="36" y="365"/>
                    <a:pt x="36" y="365"/>
                  </a:cubicBezTo>
                  <a:cubicBezTo>
                    <a:pt x="40" y="370"/>
                    <a:pt x="44" y="372"/>
                    <a:pt x="45" y="372"/>
                  </a:cubicBezTo>
                  <a:cubicBezTo>
                    <a:pt x="58" y="364"/>
                    <a:pt x="58" y="364"/>
                    <a:pt x="58" y="364"/>
                  </a:cubicBezTo>
                  <a:cubicBezTo>
                    <a:pt x="61" y="362"/>
                    <a:pt x="63" y="360"/>
                    <a:pt x="67" y="360"/>
                  </a:cubicBezTo>
                  <a:cubicBezTo>
                    <a:pt x="69" y="360"/>
                    <a:pt x="73" y="36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7"/>
                  </a:cubicBezTo>
                  <a:cubicBezTo>
                    <a:pt x="87" y="375"/>
                    <a:pt x="87" y="375"/>
                    <a:pt x="87" y="375"/>
                  </a:cubicBezTo>
                  <a:cubicBezTo>
                    <a:pt x="91" y="384"/>
                    <a:pt x="91" y="384"/>
                    <a:pt x="91" y="384"/>
                  </a:cubicBezTo>
                  <a:cubicBezTo>
                    <a:pt x="93" y="387"/>
                    <a:pt x="93" y="387"/>
                    <a:pt x="93" y="387"/>
                  </a:cubicBezTo>
                  <a:cubicBezTo>
                    <a:pt x="96" y="388"/>
                    <a:pt x="96" y="388"/>
                    <a:pt x="96" y="388"/>
                  </a:cubicBezTo>
                  <a:cubicBezTo>
                    <a:pt x="105" y="395"/>
                    <a:pt x="105" y="395"/>
                    <a:pt x="105" y="395"/>
                  </a:cubicBezTo>
                  <a:cubicBezTo>
                    <a:pt x="109" y="395"/>
                    <a:pt x="109" y="395"/>
                    <a:pt x="109" y="395"/>
                  </a:cubicBezTo>
                  <a:cubicBezTo>
                    <a:pt x="112" y="396"/>
                    <a:pt x="115" y="398"/>
                    <a:pt x="117" y="401"/>
                  </a:cubicBezTo>
                  <a:cubicBezTo>
                    <a:pt x="118" y="403"/>
                    <a:pt x="126" y="406"/>
                    <a:pt x="139" y="409"/>
                  </a:cubicBezTo>
                  <a:cubicBezTo>
                    <a:pt x="140" y="409"/>
                    <a:pt x="140" y="409"/>
                    <a:pt x="140" y="409"/>
                  </a:cubicBezTo>
                  <a:cubicBezTo>
                    <a:pt x="160" y="417"/>
                    <a:pt x="160" y="417"/>
                    <a:pt x="160" y="417"/>
                  </a:cubicBezTo>
                  <a:cubicBezTo>
                    <a:pt x="161" y="417"/>
                    <a:pt x="161" y="417"/>
                    <a:pt x="161" y="417"/>
                  </a:cubicBezTo>
                  <a:cubicBezTo>
                    <a:pt x="162" y="417"/>
                    <a:pt x="162" y="417"/>
                    <a:pt x="162" y="417"/>
                  </a:cubicBezTo>
                  <a:cubicBezTo>
                    <a:pt x="176" y="424"/>
                    <a:pt x="176" y="424"/>
                    <a:pt x="176" y="424"/>
                  </a:cubicBezTo>
                  <a:cubicBezTo>
                    <a:pt x="201" y="430"/>
                    <a:pt x="201" y="430"/>
                    <a:pt x="201" y="430"/>
                  </a:cubicBezTo>
                  <a:cubicBezTo>
                    <a:pt x="202" y="431"/>
                    <a:pt x="202" y="431"/>
                    <a:pt x="202" y="431"/>
                  </a:cubicBezTo>
                  <a:cubicBezTo>
                    <a:pt x="234" y="432"/>
                    <a:pt x="234" y="432"/>
                    <a:pt x="234" y="432"/>
                  </a:cubicBezTo>
                  <a:cubicBezTo>
                    <a:pt x="249" y="426"/>
                    <a:pt x="249" y="426"/>
                    <a:pt x="249" y="426"/>
                  </a:cubicBezTo>
                  <a:cubicBezTo>
                    <a:pt x="262" y="426"/>
                    <a:pt x="262" y="426"/>
                    <a:pt x="262" y="426"/>
                  </a:cubicBezTo>
                  <a:cubicBezTo>
                    <a:pt x="262" y="427"/>
                    <a:pt x="262" y="427"/>
                    <a:pt x="262" y="427"/>
                  </a:cubicBezTo>
                  <a:cubicBezTo>
                    <a:pt x="262" y="428"/>
                    <a:pt x="262" y="428"/>
                    <a:pt x="262" y="428"/>
                  </a:cubicBezTo>
                  <a:cubicBezTo>
                    <a:pt x="273" y="442"/>
                    <a:pt x="273" y="442"/>
                    <a:pt x="273" y="442"/>
                  </a:cubicBezTo>
                  <a:cubicBezTo>
                    <a:pt x="273" y="442"/>
                    <a:pt x="273" y="442"/>
                    <a:pt x="273" y="442"/>
                  </a:cubicBezTo>
                  <a:cubicBezTo>
                    <a:pt x="280" y="453"/>
                    <a:pt x="280" y="453"/>
                    <a:pt x="280" y="453"/>
                  </a:cubicBezTo>
                  <a:cubicBezTo>
                    <a:pt x="286" y="460"/>
                    <a:pt x="286" y="460"/>
                    <a:pt x="286" y="460"/>
                  </a:cubicBezTo>
                  <a:cubicBezTo>
                    <a:pt x="293" y="463"/>
                    <a:pt x="293" y="463"/>
                    <a:pt x="293" y="463"/>
                  </a:cubicBezTo>
                  <a:cubicBezTo>
                    <a:pt x="294" y="464"/>
                    <a:pt x="294" y="464"/>
                    <a:pt x="294" y="464"/>
                  </a:cubicBezTo>
                  <a:cubicBezTo>
                    <a:pt x="295" y="464"/>
                    <a:pt x="295" y="464"/>
                    <a:pt x="295" y="464"/>
                  </a:cubicBezTo>
                  <a:cubicBezTo>
                    <a:pt x="301" y="478"/>
                    <a:pt x="301" y="478"/>
                    <a:pt x="301" y="478"/>
                  </a:cubicBezTo>
                  <a:cubicBezTo>
                    <a:pt x="301" y="479"/>
                    <a:pt x="301" y="479"/>
                    <a:pt x="301" y="479"/>
                  </a:cubicBezTo>
                  <a:cubicBezTo>
                    <a:pt x="302" y="479"/>
                    <a:pt x="302" y="479"/>
                    <a:pt x="302" y="479"/>
                  </a:cubicBezTo>
                  <a:cubicBezTo>
                    <a:pt x="302" y="480"/>
                    <a:pt x="302" y="480"/>
                    <a:pt x="302" y="480"/>
                  </a:cubicBezTo>
                  <a:cubicBezTo>
                    <a:pt x="305" y="495"/>
                    <a:pt x="305" y="495"/>
                    <a:pt x="305" y="495"/>
                  </a:cubicBezTo>
                  <a:cubicBezTo>
                    <a:pt x="315" y="498"/>
                    <a:pt x="315" y="498"/>
                    <a:pt x="315" y="498"/>
                  </a:cubicBezTo>
                  <a:cubicBezTo>
                    <a:pt x="316" y="498"/>
                    <a:pt x="316" y="498"/>
                    <a:pt x="316" y="498"/>
                  </a:cubicBezTo>
                  <a:cubicBezTo>
                    <a:pt x="316" y="498"/>
                    <a:pt x="316" y="498"/>
                    <a:pt x="316" y="498"/>
                  </a:cubicBezTo>
                  <a:cubicBezTo>
                    <a:pt x="324" y="503"/>
                    <a:pt x="324" y="503"/>
                    <a:pt x="324" y="503"/>
                  </a:cubicBezTo>
                  <a:cubicBezTo>
                    <a:pt x="334" y="501"/>
                    <a:pt x="334" y="501"/>
                    <a:pt x="334" y="501"/>
                  </a:cubicBezTo>
                  <a:cubicBezTo>
                    <a:pt x="337" y="491"/>
                    <a:pt x="337" y="491"/>
                    <a:pt x="337" y="491"/>
                  </a:cubicBezTo>
                  <a:cubicBezTo>
                    <a:pt x="337" y="490"/>
                    <a:pt x="337" y="490"/>
                    <a:pt x="337" y="490"/>
                  </a:cubicBezTo>
                  <a:cubicBezTo>
                    <a:pt x="338" y="489"/>
                    <a:pt x="338" y="489"/>
                    <a:pt x="338" y="489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62" y="481"/>
                    <a:pt x="362" y="481"/>
                    <a:pt x="362" y="481"/>
                  </a:cubicBezTo>
                  <a:cubicBezTo>
                    <a:pt x="362" y="482"/>
                    <a:pt x="362" y="482"/>
                    <a:pt x="362" y="482"/>
                  </a:cubicBezTo>
                  <a:cubicBezTo>
                    <a:pt x="369" y="496"/>
                    <a:pt x="369" y="496"/>
                    <a:pt x="369" y="496"/>
                  </a:cubicBezTo>
                  <a:cubicBezTo>
                    <a:pt x="382" y="491"/>
                    <a:pt x="382" y="491"/>
                    <a:pt x="382" y="491"/>
                  </a:cubicBezTo>
                  <a:cubicBezTo>
                    <a:pt x="383" y="478"/>
                    <a:pt x="383" y="478"/>
                    <a:pt x="383" y="478"/>
                  </a:cubicBezTo>
                  <a:cubicBezTo>
                    <a:pt x="383" y="477"/>
                    <a:pt x="383" y="477"/>
                    <a:pt x="383" y="477"/>
                  </a:cubicBezTo>
                  <a:cubicBezTo>
                    <a:pt x="383" y="477"/>
                    <a:pt x="383" y="477"/>
                    <a:pt x="383" y="477"/>
                  </a:cubicBezTo>
                  <a:cubicBezTo>
                    <a:pt x="384" y="476"/>
                    <a:pt x="384" y="476"/>
                    <a:pt x="384" y="476"/>
                  </a:cubicBezTo>
                  <a:cubicBezTo>
                    <a:pt x="393" y="471"/>
                    <a:pt x="393" y="471"/>
                    <a:pt x="393" y="471"/>
                  </a:cubicBezTo>
                  <a:cubicBezTo>
                    <a:pt x="391" y="452"/>
                    <a:pt x="391" y="452"/>
                    <a:pt x="391" y="452"/>
                  </a:cubicBezTo>
                  <a:cubicBezTo>
                    <a:pt x="391" y="451"/>
                    <a:pt x="391" y="451"/>
                    <a:pt x="391" y="451"/>
                  </a:cubicBezTo>
                  <a:cubicBezTo>
                    <a:pt x="391" y="450"/>
                    <a:pt x="391" y="450"/>
                    <a:pt x="391" y="450"/>
                  </a:cubicBezTo>
                  <a:cubicBezTo>
                    <a:pt x="401" y="428"/>
                    <a:pt x="401" y="428"/>
                    <a:pt x="401" y="428"/>
                  </a:cubicBezTo>
                  <a:cubicBezTo>
                    <a:pt x="411" y="424"/>
                    <a:pt x="411" y="424"/>
                    <a:pt x="411" y="424"/>
                  </a:cubicBezTo>
                  <a:cubicBezTo>
                    <a:pt x="407" y="405"/>
                    <a:pt x="407" y="405"/>
                    <a:pt x="407" y="405"/>
                  </a:cubicBezTo>
                  <a:cubicBezTo>
                    <a:pt x="418" y="405"/>
                    <a:pt x="418" y="405"/>
                    <a:pt x="418" y="405"/>
                  </a:cubicBezTo>
                  <a:cubicBezTo>
                    <a:pt x="417" y="396"/>
                    <a:pt x="417" y="396"/>
                    <a:pt x="417" y="396"/>
                  </a:cubicBezTo>
                  <a:cubicBezTo>
                    <a:pt x="411" y="377"/>
                    <a:pt x="411" y="377"/>
                    <a:pt x="411" y="377"/>
                  </a:cubicBezTo>
                  <a:cubicBezTo>
                    <a:pt x="411" y="376"/>
                    <a:pt x="411" y="376"/>
                    <a:pt x="411" y="376"/>
                  </a:cubicBezTo>
                  <a:cubicBezTo>
                    <a:pt x="413" y="363"/>
                    <a:pt x="413" y="363"/>
                    <a:pt x="413" y="363"/>
                  </a:cubicBezTo>
                  <a:cubicBezTo>
                    <a:pt x="413" y="361"/>
                    <a:pt x="413" y="361"/>
                    <a:pt x="413" y="361"/>
                  </a:cubicBezTo>
                  <a:cubicBezTo>
                    <a:pt x="414" y="360"/>
                    <a:pt x="414" y="360"/>
                    <a:pt x="414" y="360"/>
                  </a:cubicBezTo>
                  <a:cubicBezTo>
                    <a:pt x="421" y="351"/>
                    <a:pt x="421" y="351"/>
                    <a:pt x="421" y="351"/>
                  </a:cubicBezTo>
                  <a:cubicBezTo>
                    <a:pt x="422" y="350"/>
                    <a:pt x="422" y="350"/>
                    <a:pt x="422" y="350"/>
                  </a:cubicBezTo>
                  <a:cubicBezTo>
                    <a:pt x="424" y="350"/>
                    <a:pt x="424" y="350"/>
                    <a:pt x="424" y="350"/>
                  </a:cubicBezTo>
                  <a:cubicBezTo>
                    <a:pt x="443" y="353"/>
                    <a:pt x="443" y="353"/>
                    <a:pt x="443" y="353"/>
                  </a:cubicBezTo>
                  <a:cubicBezTo>
                    <a:pt x="444" y="353"/>
                    <a:pt x="444" y="353"/>
                    <a:pt x="444" y="353"/>
                  </a:cubicBezTo>
                  <a:cubicBezTo>
                    <a:pt x="459" y="357"/>
                    <a:pt x="459" y="357"/>
                    <a:pt x="459" y="357"/>
                  </a:cubicBezTo>
                  <a:cubicBezTo>
                    <a:pt x="472" y="353"/>
                    <a:pt x="472" y="353"/>
                    <a:pt x="472" y="353"/>
                  </a:cubicBezTo>
                  <a:cubicBezTo>
                    <a:pt x="480" y="368"/>
                    <a:pt x="480" y="368"/>
                    <a:pt x="480" y="368"/>
                  </a:cubicBezTo>
                  <a:cubicBezTo>
                    <a:pt x="480" y="369"/>
                    <a:pt x="480" y="369"/>
                    <a:pt x="480" y="369"/>
                  </a:cubicBezTo>
                  <a:cubicBezTo>
                    <a:pt x="480" y="380"/>
                    <a:pt x="480" y="380"/>
                    <a:pt x="480" y="380"/>
                  </a:cubicBezTo>
                  <a:cubicBezTo>
                    <a:pt x="482" y="391"/>
                    <a:pt x="482" y="391"/>
                    <a:pt x="482" y="391"/>
                  </a:cubicBezTo>
                  <a:cubicBezTo>
                    <a:pt x="484" y="395"/>
                    <a:pt x="487" y="397"/>
                    <a:pt x="489" y="398"/>
                  </a:cubicBezTo>
                  <a:cubicBezTo>
                    <a:pt x="491" y="398"/>
                    <a:pt x="491" y="398"/>
                    <a:pt x="491" y="398"/>
                  </a:cubicBezTo>
                  <a:cubicBezTo>
                    <a:pt x="497" y="400"/>
                    <a:pt x="500" y="402"/>
                    <a:pt x="501" y="406"/>
                  </a:cubicBezTo>
                  <a:cubicBezTo>
                    <a:pt x="502" y="410"/>
                    <a:pt x="504" y="415"/>
                    <a:pt x="509" y="420"/>
                  </a:cubicBezTo>
                  <a:cubicBezTo>
                    <a:pt x="516" y="429"/>
                    <a:pt x="516" y="429"/>
                    <a:pt x="516" y="429"/>
                  </a:cubicBezTo>
                  <a:cubicBezTo>
                    <a:pt x="516" y="430"/>
                    <a:pt x="516" y="430"/>
                    <a:pt x="516" y="430"/>
                  </a:cubicBezTo>
                  <a:cubicBezTo>
                    <a:pt x="520" y="437"/>
                    <a:pt x="520" y="437"/>
                    <a:pt x="520" y="437"/>
                  </a:cubicBezTo>
                  <a:cubicBezTo>
                    <a:pt x="526" y="437"/>
                    <a:pt x="526" y="437"/>
                    <a:pt x="526" y="437"/>
                  </a:cubicBezTo>
                  <a:cubicBezTo>
                    <a:pt x="538" y="426"/>
                    <a:pt x="538" y="426"/>
                    <a:pt x="538" y="426"/>
                  </a:cubicBezTo>
                  <a:cubicBezTo>
                    <a:pt x="545" y="442"/>
                    <a:pt x="545" y="442"/>
                    <a:pt x="545" y="442"/>
                  </a:cubicBezTo>
                  <a:cubicBezTo>
                    <a:pt x="560" y="447"/>
                    <a:pt x="560" y="447"/>
                    <a:pt x="560" y="447"/>
                  </a:cubicBezTo>
                  <a:cubicBezTo>
                    <a:pt x="561" y="447"/>
                    <a:pt x="561" y="447"/>
                    <a:pt x="561" y="447"/>
                  </a:cubicBezTo>
                  <a:cubicBezTo>
                    <a:pt x="562" y="448"/>
                    <a:pt x="562" y="448"/>
                    <a:pt x="562" y="448"/>
                  </a:cubicBezTo>
                  <a:cubicBezTo>
                    <a:pt x="569" y="462"/>
                    <a:pt x="569" y="462"/>
                    <a:pt x="569" y="462"/>
                  </a:cubicBezTo>
                  <a:cubicBezTo>
                    <a:pt x="573" y="464"/>
                    <a:pt x="573" y="464"/>
                    <a:pt x="573" y="464"/>
                  </a:cubicBezTo>
                  <a:cubicBezTo>
                    <a:pt x="573" y="451"/>
                    <a:pt x="573" y="451"/>
                    <a:pt x="573" y="451"/>
                  </a:cubicBezTo>
                  <a:cubicBezTo>
                    <a:pt x="573" y="450"/>
                    <a:pt x="573" y="450"/>
                    <a:pt x="573" y="450"/>
                  </a:cubicBezTo>
                  <a:cubicBezTo>
                    <a:pt x="573" y="448"/>
                    <a:pt x="573" y="448"/>
                    <a:pt x="573" y="448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4" y="444"/>
                    <a:pt x="604" y="444"/>
                    <a:pt x="604" y="444"/>
                  </a:cubicBezTo>
                  <a:cubicBezTo>
                    <a:pt x="605" y="443"/>
                    <a:pt x="605" y="440"/>
                    <a:pt x="604" y="438"/>
                  </a:cubicBezTo>
                  <a:cubicBezTo>
                    <a:pt x="602" y="434"/>
                    <a:pt x="601" y="431"/>
                    <a:pt x="600" y="426"/>
                  </a:cubicBezTo>
                  <a:cubicBezTo>
                    <a:pt x="600" y="420"/>
                    <a:pt x="600" y="416"/>
                    <a:pt x="602" y="415"/>
                  </a:cubicBezTo>
                  <a:cubicBezTo>
                    <a:pt x="604" y="412"/>
                    <a:pt x="605" y="412"/>
                    <a:pt x="609" y="413"/>
                  </a:cubicBezTo>
                  <a:cubicBezTo>
                    <a:pt x="621" y="417"/>
                    <a:pt x="621" y="417"/>
                    <a:pt x="621" y="417"/>
                  </a:cubicBezTo>
                  <a:cubicBezTo>
                    <a:pt x="622" y="408"/>
                    <a:pt x="622" y="408"/>
                    <a:pt x="622" y="408"/>
                  </a:cubicBezTo>
                  <a:cubicBezTo>
                    <a:pt x="600" y="397"/>
                    <a:pt x="600" y="397"/>
                    <a:pt x="600" y="397"/>
                  </a:cubicBezTo>
                  <a:cubicBezTo>
                    <a:pt x="598" y="397"/>
                    <a:pt x="598" y="397"/>
                    <a:pt x="598" y="397"/>
                  </a:cubicBezTo>
                  <a:cubicBezTo>
                    <a:pt x="598" y="396"/>
                    <a:pt x="598" y="396"/>
                    <a:pt x="598" y="396"/>
                  </a:cubicBezTo>
                  <a:cubicBezTo>
                    <a:pt x="598" y="395"/>
                    <a:pt x="598" y="395"/>
                    <a:pt x="598" y="395"/>
                  </a:cubicBezTo>
                  <a:cubicBezTo>
                    <a:pt x="598" y="395"/>
                    <a:pt x="598" y="395"/>
                    <a:pt x="598" y="395"/>
                  </a:cubicBezTo>
                  <a:cubicBezTo>
                    <a:pt x="594" y="367"/>
                    <a:pt x="594" y="367"/>
                    <a:pt x="594" y="367"/>
                  </a:cubicBezTo>
                  <a:cubicBezTo>
                    <a:pt x="595" y="350"/>
                    <a:pt x="595" y="350"/>
                    <a:pt x="595" y="350"/>
                  </a:cubicBezTo>
                  <a:cubicBezTo>
                    <a:pt x="595" y="348"/>
                    <a:pt x="595" y="348"/>
                    <a:pt x="595" y="348"/>
                  </a:cubicBezTo>
                  <a:cubicBezTo>
                    <a:pt x="595" y="346"/>
                    <a:pt x="595" y="346"/>
                    <a:pt x="595" y="346"/>
                  </a:cubicBezTo>
                  <a:cubicBezTo>
                    <a:pt x="633" y="351"/>
                    <a:pt x="633" y="351"/>
                    <a:pt x="633" y="351"/>
                  </a:cubicBezTo>
                  <a:cubicBezTo>
                    <a:pt x="642" y="342"/>
                    <a:pt x="642" y="342"/>
                    <a:pt x="642" y="342"/>
                  </a:cubicBezTo>
                  <a:cubicBezTo>
                    <a:pt x="644" y="339"/>
                    <a:pt x="644" y="336"/>
                    <a:pt x="642" y="335"/>
                  </a:cubicBezTo>
                  <a:cubicBezTo>
                    <a:pt x="633" y="332"/>
                    <a:pt x="628" y="328"/>
                    <a:pt x="628" y="324"/>
                  </a:cubicBezTo>
                  <a:cubicBezTo>
                    <a:pt x="628" y="322"/>
                    <a:pt x="629" y="319"/>
                    <a:pt x="632" y="317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65" y="301"/>
                    <a:pt x="665" y="301"/>
                    <a:pt x="665" y="301"/>
                  </a:cubicBezTo>
                  <a:cubicBezTo>
                    <a:pt x="674" y="286"/>
                    <a:pt x="674" y="286"/>
                    <a:pt x="674" y="286"/>
                  </a:cubicBezTo>
                  <a:cubicBezTo>
                    <a:pt x="674" y="271"/>
                    <a:pt x="674" y="271"/>
                    <a:pt x="674" y="271"/>
                  </a:cubicBezTo>
                  <a:cubicBezTo>
                    <a:pt x="687" y="269"/>
                    <a:pt x="687" y="269"/>
                    <a:pt x="687" y="269"/>
                  </a:cubicBezTo>
                  <a:cubicBezTo>
                    <a:pt x="691" y="258"/>
                    <a:pt x="693" y="253"/>
                    <a:pt x="694" y="251"/>
                  </a:cubicBezTo>
                  <a:cubicBezTo>
                    <a:pt x="700" y="239"/>
                    <a:pt x="700" y="239"/>
                    <a:pt x="700" y="239"/>
                  </a:cubicBezTo>
                  <a:cubicBezTo>
                    <a:pt x="690" y="222"/>
                    <a:pt x="690" y="222"/>
                    <a:pt x="690" y="222"/>
                  </a:cubicBezTo>
                  <a:cubicBezTo>
                    <a:pt x="690" y="221"/>
                    <a:pt x="690" y="221"/>
                    <a:pt x="690" y="221"/>
                  </a:cubicBezTo>
                  <a:cubicBezTo>
                    <a:pt x="690" y="220"/>
                    <a:pt x="690" y="220"/>
                    <a:pt x="690" y="220"/>
                  </a:cubicBezTo>
                  <a:cubicBezTo>
                    <a:pt x="684" y="197"/>
                    <a:pt x="684" y="197"/>
                    <a:pt x="684" y="197"/>
                  </a:cubicBezTo>
                  <a:cubicBezTo>
                    <a:pt x="684" y="196"/>
                    <a:pt x="684" y="196"/>
                    <a:pt x="684" y="196"/>
                  </a:cubicBezTo>
                  <a:cubicBezTo>
                    <a:pt x="680" y="172"/>
                    <a:pt x="680" y="172"/>
                    <a:pt x="680" y="172"/>
                  </a:cubicBezTo>
                  <a:cubicBezTo>
                    <a:pt x="671" y="158"/>
                    <a:pt x="671" y="158"/>
                    <a:pt x="671" y="158"/>
                  </a:cubicBezTo>
                  <a:cubicBezTo>
                    <a:pt x="659" y="146"/>
                    <a:pt x="659" y="146"/>
                    <a:pt x="659" y="146"/>
                  </a:cubicBezTo>
                  <a:cubicBezTo>
                    <a:pt x="659" y="145"/>
                    <a:pt x="659" y="145"/>
                    <a:pt x="659" y="145"/>
                  </a:cubicBezTo>
                  <a:cubicBezTo>
                    <a:pt x="659" y="144"/>
                    <a:pt x="659" y="144"/>
                    <a:pt x="659" y="144"/>
                  </a:cubicBezTo>
                  <a:cubicBezTo>
                    <a:pt x="658" y="144"/>
                    <a:pt x="658" y="144"/>
                    <a:pt x="658" y="144"/>
                  </a:cubicBezTo>
                  <a:cubicBezTo>
                    <a:pt x="658" y="131"/>
                    <a:pt x="658" y="131"/>
                    <a:pt x="658" y="131"/>
                  </a:cubicBezTo>
                  <a:cubicBezTo>
                    <a:pt x="635" y="137"/>
                    <a:pt x="635" y="137"/>
                    <a:pt x="635" y="137"/>
                  </a:cubicBezTo>
                  <a:cubicBezTo>
                    <a:pt x="634" y="137"/>
                    <a:pt x="634" y="137"/>
                    <a:pt x="634" y="137"/>
                  </a:cubicBezTo>
                  <a:cubicBezTo>
                    <a:pt x="624" y="125"/>
                    <a:pt x="624" y="125"/>
                    <a:pt x="624" y="125"/>
                  </a:cubicBezTo>
                  <a:cubicBezTo>
                    <a:pt x="593" y="102"/>
                    <a:pt x="593" y="102"/>
                    <a:pt x="593" y="102"/>
                  </a:cubicBezTo>
                  <a:cubicBezTo>
                    <a:pt x="592" y="102"/>
                    <a:pt x="592" y="102"/>
                    <a:pt x="592" y="102"/>
                  </a:cubicBezTo>
                  <a:cubicBezTo>
                    <a:pt x="580" y="86"/>
                    <a:pt x="580" y="86"/>
                    <a:pt x="580" y="86"/>
                  </a:cubicBezTo>
                  <a:cubicBezTo>
                    <a:pt x="573" y="82"/>
                    <a:pt x="573" y="82"/>
                    <a:pt x="573" y="82"/>
                  </a:cubicBezTo>
                  <a:cubicBezTo>
                    <a:pt x="568" y="89"/>
                    <a:pt x="568" y="89"/>
                    <a:pt x="568" y="89"/>
                  </a:cubicBezTo>
                  <a:cubicBezTo>
                    <a:pt x="568" y="91"/>
                    <a:pt x="568" y="91"/>
                    <a:pt x="568" y="91"/>
                  </a:cubicBezTo>
                  <a:cubicBezTo>
                    <a:pt x="567" y="91"/>
                    <a:pt x="567" y="91"/>
                    <a:pt x="567" y="91"/>
                  </a:cubicBezTo>
                  <a:cubicBezTo>
                    <a:pt x="567" y="91"/>
                    <a:pt x="567" y="91"/>
                    <a:pt x="567" y="91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56" y="92"/>
                    <a:pt x="556" y="92"/>
                    <a:pt x="556" y="92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31" y="68"/>
                    <a:pt x="531" y="68"/>
                    <a:pt x="531" y="68"/>
                  </a:cubicBezTo>
                  <a:cubicBezTo>
                    <a:pt x="526" y="66"/>
                    <a:pt x="521" y="61"/>
                    <a:pt x="514" y="54"/>
                  </a:cubicBezTo>
                  <a:cubicBezTo>
                    <a:pt x="504" y="46"/>
                    <a:pt x="504" y="46"/>
                    <a:pt x="504" y="46"/>
                  </a:cubicBezTo>
                  <a:cubicBezTo>
                    <a:pt x="503" y="46"/>
                    <a:pt x="503" y="46"/>
                    <a:pt x="503" y="46"/>
                  </a:cubicBezTo>
                  <a:cubicBezTo>
                    <a:pt x="491" y="39"/>
                    <a:pt x="491" y="39"/>
                    <a:pt x="491" y="39"/>
                  </a:cubicBezTo>
                  <a:cubicBezTo>
                    <a:pt x="484" y="44"/>
                    <a:pt x="484" y="44"/>
                    <a:pt x="484" y="44"/>
                  </a:cubicBezTo>
                  <a:cubicBezTo>
                    <a:pt x="484" y="46"/>
                    <a:pt x="484" y="46"/>
                    <a:pt x="484" y="46"/>
                  </a:cubicBezTo>
                  <a:cubicBezTo>
                    <a:pt x="483" y="45"/>
                    <a:pt x="483" y="45"/>
                    <a:pt x="483" y="45"/>
                  </a:cubicBezTo>
                  <a:cubicBezTo>
                    <a:pt x="482" y="45"/>
                    <a:pt x="482" y="45"/>
                    <a:pt x="482" y="45"/>
                  </a:cubicBezTo>
                  <a:cubicBezTo>
                    <a:pt x="476" y="44"/>
                    <a:pt x="476" y="44"/>
                    <a:pt x="476" y="44"/>
                  </a:cubicBezTo>
                  <a:cubicBezTo>
                    <a:pt x="469" y="47"/>
                    <a:pt x="469" y="47"/>
                    <a:pt x="469" y="47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7" y="49"/>
                    <a:pt x="467" y="49"/>
                    <a:pt x="467" y="49"/>
                  </a:cubicBezTo>
                  <a:cubicBezTo>
                    <a:pt x="458" y="50"/>
                    <a:pt x="458" y="50"/>
                    <a:pt x="458" y="50"/>
                  </a:cubicBezTo>
                  <a:cubicBezTo>
                    <a:pt x="444" y="42"/>
                    <a:pt x="431" y="35"/>
                    <a:pt x="418" y="26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7843E7A-A15C-452B-BCFA-464C1AA4942E}"/>
                </a:ext>
              </a:extLst>
            </p:cNvPr>
            <p:cNvSpPr/>
            <p:nvPr/>
          </p:nvSpPr>
          <p:spPr bwMode="auto">
            <a:xfrm>
              <a:off x="865707" y="2888215"/>
              <a:ext cx="1613403" cy="982071"/>
            </a:xfrm>
            <a:custGeom>
              <a:avLst/>
              <a:gdLst>
                <a:gd name="T0" fmla="*/ 115 w 1085"/>
                <a:gd name="T1" fmla="*/ 28 h 659"/>
                <a:gd name="T2" fmla="*/ 98 w 1085"/>
                <a:gd name="T3" fmla="*/ 54 h 659"/>
                <a:gd name="T4" fmla="*/ 56 w 1085"/>
                <a:gd name="T5" fmla="*/ 60 h 659"/>
                <a:gd name="T6" fmla="*/ 56 w 1085"/>
                <a:gd name="T7" fmla="*/ 144 h 659"/>
                <a:gd name="T8" fmla="*/ 13 w 1085"/>
                <a:gd name="T9" fmla="*/ 158 h 659"/>
                <a:gd name="T10" fmla="*/ 15 w 1085"/>
                <a:gd name="T11" fmla="*/ 205 h 659"/>
                <a:gd name="T12" fmla="*/ 52 w 1085"/>
                <a:gd name="T13" fmla="*/ 284 h 659"/>
                <a:gd name="T14" fmla="*/ 95 w 1085"/>
                <a:gd name="T15" fmla="*/ 331 h 659"/>
                <a:gd name="T16" fmla="*/ 133 w 1085"/>
                <a:gd name="T17" fmla="*/ 331 h 659"/>
                <a:gd name="T18" fmla="*/ 159 w 1085"/>
                <a:gd name="T19" fmla="*/ 339 h 659"/>
                <a:gd name="T20" fmla="*/ 204 w 1085"/>
                <a:gd name="T21" fmla="*/ 396 h 659"/>
                <a:gd name="T22" fmla="*/ 251 w 1085"/>
                <a:gd name="T23" fmla="*/ 431 h 659"/>
                <a:gd name="T24" fmla="*/ 255 w 1085"/>
                <a:gd name="T25" fmla="*/ 434 h 659"/>
                <a:gd name="T26" fmla="*/ 314 w 1085"/>
                <a:gd name="T27" fmla="*/ 504 h 659"/>
                <a:gd name="T28" fmla="*/ 351 w 1085"/>
                <a:gd name="T29" fmla="*/ 519 h 659"/>
                <a:gd name="T30" fmla="*/ 397 w 1085"/>
                <a:gd name="T31" fmla="*/ 537 h 659"/>
                <a:gd name="T32" fmla="*/ 454 w 1085"/>
                <a:gd name="T33" fmla="*/ 558 h 659"/>
                <a:gd name="T34" fmla="*/ 503 w 1085"/>
                <a:gd name="T35" fmla="*/ 584 h 659"/>
                <a:gd name="T36" fmla="*/ 518 w 1085"/>
                <a:gd name="T37" fmla="*/ 607 h 659"/>
                <a:gd name="T38" fmla="*/ 667 w 1085"/>
                <a:gd name="T39" fmla="*/ 585 h 659"/>
                <a:gd name="T40" fmla="*/ 685 w 1085"/>
                <a:gd name="T41" fmla="*/ 609 h 659"/>
                <a:gd name="T42" fmla="*/ 781 w 1085"/>
                <a:gd name="T43" fmla="*/ 645 h 659"/>
                <a:gd name="T44" fmla="*/ 883 w 1085"/>
                <a:gd name="T45" fmla="*/ 586 h 659"/>
                <a:gd name="T46" fmla="*/ 960 w 1085"/>
                <a:gd name="T47" fmla="*/ 610 h 659"/>
                <a:gd name="T48" fmla="*/ 983 w 1085"/>
                <a:gd name="T49" fmla="*/ 620 h 659"/>
                <a:gd name="T50" fmla="*/ 983 w 1085"/>
                <a:gd name="T51" fmla="*/ 616 h 659"/>
                <a:gd name="T52" fmla="*/ 1027 w 1085"/>
                <a:gd name="T53" fmla="*/ 600 h 659"/>
                <a:gd name="T54" fmla="*/ 1052 w 1085"/>
                <a:gd name="T55" fmla="*/ 585 h 659"/>
                <a:gd name="T56" fmla="*/ 1060 w 1085"/>
                <a:gd name="T57" fmla="*/ 555 h 659"/>
                <a:gd name="T58" fmla="*/ 1078 w 1085"/>
                <a:gd name="T59" fmla="*/ 465 h 659"/>
                <a:gd name="T60" fmla="*/ 1063 w 1085"/>
                <a:gd name="T61" fmla="*/ 427 h 659"/>
                <a:gd name="T62" fmla="*/ 1038 w 1085"/>
                <a:gd name="T63" fmla="*/ 358 h 659"/>
                <a:gd name="T64" fmla="*/ 1034 w 1085"/>
                <a:gd name="T65" fmla="*/ 338 h 659"/>
                <a:gd name="T66" fmla="*/ 1003 w 1085"/>
                <a:gd name="T67" fmla="*/ 316 h 659"/>
                <a:gd name="T68" fmla="*/ 996 w 1085"/>
                <a:gd name="T69" fmla="*/ 345 h 659"/>
                <a:gd name="T70" fmla="*/ 962 w 1085"/>
                <a:gd name="T71" fmla="*/ 350 h 659"/>
                <a:gd name="T72" fmla="*/ 927 w 1085"/>
                <a:gd name="T73" fmla="*/ 375 h 659"/>
                <a:gd name="T74" fmla="*/ 894 w 1085"/>
                <a:gd name="T75" fmla="*/ 333 h 659"/>
                <a:gd name="T76" fmla="*/ 873 w 1085"/>
                <a:gd name="T77" fmla="*/ 309 h 659"/>
                <a:gd name="T78" fmla="*/ 841 w 1085"/>
                <a:gd name="T79" fmla="*/ 303 h 659"/>
                <a:gd name="T80" fmla="*/ 743 w 1085"/>
                <a:gd name="T81" fmla="*/ 280 h 659"/>
                <a:gd name="T82" fmla="*/ 696 w 1085"/>
                <a:gd name="T83" fmla="*/ 258 h 659"/>
                <a:gd name="T84" fmla="*/ 681 w 1085"/>
                <a:gd name="T85" fmla="*/ 235 h 659"/>
                <a:gd name="T86" fmla="*/ 663 w 1085"/>
                <a:gd name="T87" fmla="*/ 237 h 659"/>
                <a:gd name="T88" fmla="*/ 613 w 1085"/>
                <a:gd name="T89" fmla="*/ 205 h 659"/>
                <a:gd name="T90" fmla="*/ 598 w 1085"/>
                <a:gd name="T91" fmla="*/ 168 h 659"/>
                <a:gd name="T92" fmla="*/ 611 w 1085"/>
                <a:gd name="T93" fmla="*/ 111 h 659"/>
                <a:gd name="T94" fmla="*/ 616 w 1085"/>
                <a:gd name="T95" fmla="*/ 68 h 659"/>
                <a:gd name="T96" fmla="*/ 616 w 1085"/>
                <a:gd name="T97" fmla="*/ 37 h 659"/>
                <a:gd name="T98" fmla="*/ 612 w 1085"/>
                <a:gd name="T99" fmla="*/ 34 h 659"/>
                <a:gd name="T100" fmla="*/ 588 w 1085"/>
                <a:gd name="T101" fmla="*/ 18 h 659"/>
                <a:gd name="T102" fmla="*/ 515 w 1085"/>
                <a:gd name="T103" fmla="*/ 9 h 659"/>
                <a:gd name="T104" fmla="*/ 448 w 1085"/>
                <a:gd name="T105" fmla="*/ 20 h 659"/>
                <a:gd name="T106" fmla="*/ 407 w 1085"/>
                <a:gd name="T107" fmla="*/ 34 h 659"/>
                <a:gd name="T108" fmla="*/ 379 w 1085"/>
                <a:gd name="T109" fmla="*/ 31 h 659"/>
                <a:gd name="T110" fmla="*/ 324 w 1085"/>
                <a:gd name="T111" fmla="*/ 38 h 659"/>
                <a:gd name="T112" fmla="*/ 277 w 1085"/>
                <a:gd name="T113" fmla="*/ 18 h 659"/>
                <a:gd name="T114" fmla="*/ 263 w 1085"/>
                <a:gd name="T115" fmla="*/ 0 h 659"/>
                <a:gd name="T116" fmla="*/ 234 w 1085"/>
                <a:gd name="T117" fmla="*/ 16 h 659"/>
                <a:gd name="T118" fmla="*/ 160 w 1085"/>
                <a:gd name="T119" fmla="*/ 1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85" h="659">
                  <a:moveTo>
                    <a:pt x="134" y="3"/>
                  </a:moveTo>
                  <a:cubicBezTo>
                    <a:pt x="134" y="3"/>
                    <a:pt x="134" y="3"/>
                    <a:pt x="134" y="3"/>
                  </a:cubicBezTo>
                  <a:cubicBezTo>
                    <a:pt x="131" y="9"/>
                    <a:pt x="126" y="14"/>
                    <a:pt x="121" y="18"/>
                  </a:cubicBezTo>
                  <a:cubicBezTo>
                    <a:pt x="116" y="20"/>
                    <a:pt x="115" y="24"/>
                    <a:pt x="115" y="28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4"/>
                    <a:pt x="113" y="39"/>
                    <a:pt x="108" y="47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05" y="53"/>
                    <a:pt x="103" y="54"/>
                    <a:pt x="98" y="54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45" y="75"/>
                    <a:pt x="38" y="85"/>
                    <a:pt x="37" y="92"/>
                  </a:cubicBezTo>
                  <a:cubicBezTo>
                    <a:pt x="36" y="96"/>
                    <a:pt x="41" y="108"/>
                    <a:pt x="50" y="129"/>
                  </a:cubicBezTo>
                  <a:cubicBezTo>
                    <a:pt x="56" y="144"/>
                    <a:pt x="56" y="144"/>
                    <a:pt x="56" y="144"/>
                  </a:cubicBezTo>
                  <a:cubicBezTo>
                    <a:pt x="59" y="151"/>
                    <a:pt x="56" y="159"/>
                    <a:pt x="50" y="168"/>
                  </a:cubicBezTo>
                  <a:cubicBezTo>
                    <a:pt x="38" y="180"/>
                    <a:pt x="38" y="180"/>
                    <a:pt x="38" y="180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3" y="158"/>
                    <a:pt x="13" y="158"/>
                    <a:pt x="13" y="158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16" y="200"/>
                    <a:pt x="16" y="200"/>
                    <a:pt x="16" y="200"/>
                  </a:cubicBezTo>
                  <a:cubicBezTo>
                    <a:pt x="17" y="202"/>
                    <a:pt x="17" y="203"/>
                    <a:pt x="16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2" y="207"/>
                    <a:pt x="8" y="214"/>
                    <a:pt x="4" y="226"/>
                  </a:cubicBezTo>
                  <a:cubicBezTo>
                    <a:pt x="0" y="236"/>
                    <a:pt x="2" y="247"/>
                    <a:pt x="10" y="258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32" y="259"/>
                    <a:pt x="41" y="268"/>
                    <a:pt x="52" y="284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90"/>
                    <a:pt x="55" y="294"/>
                    <a:pt x="59" y="296"/>
                  </a:cubicBezTo>
                  <a:cubicBezTo>
                    <a:pt x="95" y="330"/>
                    <a:pt x="95" y="330"/>
                    <a:pt x="95" y="330"/>
                  </a:cubicBezTo>
                  <a:cubicBezTo>
                    <a:pt x="95" y="331"/>
                    <a:pt x="95" y="331"/>
                    <a:pt x="95" y="331"/>
                  </a:cubicBezTo>
                  <a:cubicBezTo>
                    <a:pt x="112" y="352"/>
                    <a:pt x="112" y="352"/>
                    <a:pt x="112" y="352"/>
                  </a:cubicBezTo>
                  <a:cubicBezTo>
                    <a:pt x="121" y="352"/>
                    <a:pt x="121" y="352"/>
                    <a:pt x="121" y="35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1"/>
                    <a:pt x="133" y="331"/>
                    <a:pt x="133" y="331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59" y="337"/>
                    <a:pt x="159" y="337"/>
                    <a:pt x="159" y="337"/>
                  </a:cubicBezTo>
                  <a:cubicBezTo>
                    <a:pt x="159" y="338"/>
                    <a:pt x="159" y="338"/>
                    <a:pt x="159" y="338"/>
                  </a:cubicBezTo>
                  <a:cubicBezTo>
                    <a:pt x="159" y="339"/>
                    <a:pt x="159" y="339"/>
                    <a:pt x="159" y="33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203" y="396"/>
                    <a:pt x="203" y="396"/>
                    <a:pt x="203" y="396"/>
                  </a:cubicBezTo>
                  <a:cubicBezTo>
                    <a:pt x="204" y="396"/>
                    <a:pt x="204" y="396"/>
                    <a:pt x="204" y="396"/>
                  </a:cubicBezTo>
                  <a:cubicBezTo>
                    <a:pt x="209" y="399"/>
                    <a:pt x="209" y="399"/>
                    <a:pt x="209" y="399"/>
                  </a:cubicBezTo>
                  <a:cubicBezTo>
                    <a:pt x="210" y="400"/>
                    <a:pt x="210" y="400"/>
                    <a:pt x="210" y="400"/>
                  </a:cubicBezTo>
                  <a:cubicBezTo>
                    <a:pt x="232" y="434"/>
                    <a:pt x="232" y="434"/>
                    <a:pt x="232" y="434"/>
                  </a:cubicBezTo>
                  <a:cubicBezTo>
                    <a:pt x="251" y="431"/>
                    <a:pt x="251" y="431"/>
                    <a:pt x="251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5" y="434"/>
                    <a:pt x="255" y="434"/>
                    <a:pt x="255" y="434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90" y="478"/>
                    <a:pt x="290" y="478"/>
                    <a:pt x="290" y="478"/>
                  </a:cubicBezTo>
                  <a:cubicBezTo>
                    <a:pt x="306" y="483"/>
                    <a:pt x="306" y="483"/>
                    <a:pt x="306" y="483"/>
                  </a:cubicBezTo>
                  <a:cubicBezTo>
                    <a:pt x="314" y="504"/>
                    <a:pt x="314" y="504"/>
                    <a:pt x="314" y="504"/>
                  </a:cubicBezTo>
                  <a:cubicBezTo>
                    <a:pt x="325" y="504"/>
                    <a:pt x="325" y="504"/>
                    <a:pt x="325" y="504"/>
                  </a:cubicBezTo>
                  <a:cubicBezTo>
                    <a:pt x="326" y="505"/>
                    <a:pt x="326" y="505"/>
                    <a:pt x="326" y="505"/>
                  </a:cubicBezTo>
                  <a:cubicBezTo>
                    <a:pt x="351" y="518"/>
                    <a:pt x="351" y="518"/>
                    <a:pt x="351" y="518"/>
                  </a:cubicBezTo>
                  <a:cubicBezTo>
                    <a:pt x="351" y="519"/>
                    <a:pt x="351" y="519"/>
                    <a:pt x="351" y="519"/>
                  </a:cubicBezTo>
                  <a:cubicBezTo>
                    <a:pt x="352" y="520"/>
                    <a:pt x="352" y="520"/>
                    <a:pt x="352" y="520"/>
                  </a:cubicBezTo>
                  <a:cubicBezTo>
                    <a:pt x="370" y="542"/>
                    <a:pt x="370" y="542"/>
                    <a:pt x="370" y="542"/>
                  </a:cubicBezTo>
                  <a:cubicBezTo>
                    <a:pt x="396" y="537"/>
                    <a:pt x="396" y="537"/>
                    <a:pt x="396" y="537"/>
                  </a:cubicBezTo>
                  <a:cubicBezTo>
                    <a:pt x="397" y="537"/>
                    <a:pt x="397" y="537"/>
                    <a:pt x="397" y="537"/>
                  </a:cubicBezTo>
                  <a:cubicBezTo>
                    <a:pt x="407" y="541"/>
                    <a:pt x="407" y="541"/>
                    <a:pt x="407" y="541"/>
                  </a:cubicBezTo>
                  <a:cubicBezTo>
                    <a:pt x="407" y="541"/>
                    <a:pt x="407" y="541"/>
                    <a:pt x="407" y="541"/>
                  </a:cubicBezTo>
                  <a:cubicBezTo>
                    <a:pt x="424" y="556"/>
                    <a:pt x="424" y="556"/>
                    <a:pt x="424" y="556"/>
                  </a:cubicBezTo>
                  <a:cubicBezTo>
                    <a:pt x="454" y="558"/>
                    <a:pt x="454" y="558"/>
                    <a:pt x="454" y="558"/>
                  </a:cubicBezTo>
                  <a:cubicBezTo>
                    <a:pt x="472" y="555"/>
                    <a:pt x="472" y="555"/>
                    <a:pt x="472" y="555"/>
                  </a:cubicBezTo>
                  <a:cubicBezTo>
                    <a:pt x="496" y="551"/>
                    <a:pt x="511" y="553"/>
                    <a:pt x="516" y="559"/>
                  </a:cubicBezTo>
                  <a:cubicBezTo>
                    <a:pt x="520" y="565"/>
                    <a:pt x="518" y="570"/>
                    <a:pt x="510" y="577"/>
                  </a:cubicBezTo>
                  <a:cubicBezTo>
                    <a:pt x="503" y="584"/>
                    <a:pt x="503" y="584"/>
                    <a:pt x="503" y="584"/>
                  </a:cubicBezTo>
                  <a:cubicBezTo>
                    <a:pt x="501" y="587"/>
                    <a:pt x="503" y="593"/>
                    <a:pt x="512" y="601"/>
                  </a:cubicBezTo>
                  <a:cubicBezTo>
                    <a:pt x="513" y="603"/>
                    <a:pt x="513" y="603"/>
                    <a:pt x="513" y="603"/>
                  </a:cubicBezTo>
                  <a:cubicBezTo>
                    <a:pt x="512" y="603"/>
                    <a:pt x="512" y="603"/>
                    <a:pt x="512" y="603"/>
                  </a:cubicBezTo>
                  <a:cubicBezTo>
                    <a:pt x="518" y="607"/>
                    <a:pt x="518" y="607"/>
                    <a:pt x="518" y="607"/>
                  </a:cubicBezTo>
                  <a:cubicBezTo>
                    <a:pt x="520" y="605"/>
                    <a:pt x="520" y="605"/>
                    <a:pt x="520" y="605"/>
                  </a:cubicBezTo>
                  <a:cubicBezTo>
                    <a:pt x="537" y="572"/>
                    <a:pt x="551" y="554"/>
                    <a:pt x="561" y="551"/>
                  </a:cubicBezTo>
                  <a:cubicBezTo>
                    <a:pt x="571" y="547"/>
                    <a:pt x="592" y="556"/>
                    <a:pt x="626" y="577"/>
                  </a:cubicBezTo>
                  <a:cubicBezTo>
                    <a:pt x="667" y="585"/>
                    <a:pt x="667" y="585"/>
                    <a:pt x="667" y="585"/>
                  </a:cubicBezTo>
                  <a:cubicBezTo>
                    <a:pt x="667" y="586"/>
                    <a:pt x="667" y="586"/>
                    <a:pt x="667" y="586"/>
                  </a:cubicBezTo>
                  <a:cubicBezTo>
                    <a:pt x="667" y="587"/>
                    <a:pt x="667" y="587"/>
                    <a:pt x="667" y="587"/>
                  </a:cubicBezTo>
                  <a:cubicBezTo>
                    <a:pt x="665" y="607"/>
                    <a:pt x="665" y="607"/>
                    <a:pt x="665" y="607"/>
                  </a:cubicBezTo>
                  <a:cubicBezTo>
                    <a:pt x="685" y="609"/>
                    <a:pt x="685" y="609"/>
                    <a:pt x="685" y="609"/>
                  </a:cubicBezTo>
                  <a:cubicBezTo>
                    <a:pt x="685" y="636"/>
                    <a:pt x="685" y="636"/>
                    <a:pt x="685" y="636"/>
                  </a:cubicBezTo>
                  <a:cubicBezTo>
                    <a:pt x="691" y="647"/>
                    <a:pt x="696" y="654"/>
                    <a:pt x="698" y="656"/>
                  </a:cubicBezTo>
                  <a:cubicBezTo>
                    <a:pt x="703" y="659"/>
                    <a:pt x="723" y="659"/>
                    <a:pt x="760" y="656"/>
                  </a:cubicBezTo>
                  <a:cubicBezTo>
                    <a:pt x="781" y="645"/>
                    <a:pt x="781" y="645"/>
                    <a:pt x="781" y="645"/>
                  </a:cubicBezTo>
                  <a:cubicBezTo>
                    <a:pt x="802" y="616"/>
                    <a:pt x="802" y="616"/>
                    <a:pt x="802" y="616"/>
                  </a:cubicBezTo>
                  <a:cubicBezTo>
                    <a:pt x="826" y="616"/>
                    <a:pt x="826" y="616"/>
                    <a:pt x="826" y="616"/>
                  </a:cubicBezTo>
                  <a:cubicBezTo>
                    <a:pt x="838" y="612"/>
                    <a:pt x="838" y="612"/>
                    <a:pt x="838" y="612"/>
                  </a:cubicBezTo>
                  <a:cubicBezTo>
                    <a:pt x="883" y="586"/>
                    <a:pt x="883" y="586"/>
                    <a:pt x="883" y="586"/>
                  </a:cubicBezTo>
                  <a:cubicBezTo>
                    <a:pt x="884" y="586"/>
                    <a:pt x="884" y="586"/>
                    <a:pt x="884" y="586"/>
                  </a:cubicBezTo>
                  <a:cubicBezTo>
                    <a:pt x="885" y="585"/>
                    <a:pt x="885" y="585"/>
                    <a:pt x="885" y="585"/>
                  </a:cubicBezTo>
                  <a:cubicBezTo>
                    <a:pt x="911" y="582"/>
                    <a:pt x="926" y="582"/>
                    <a:pt x="930" y="585"/>
                  </a:cubicBezTo>
                  <a:cubicBezTo>
                    <a:pt x="960" y="610"/>
                    <a:pt x="960" y="610"/>
                    <a:pt x="960" y="610"/>
                  </a:cubicBezTo>
                  <a:cubicBezTo>
                    <a:pt x="969" y="614"/>
                    <a:pt x="969" y="614"/>
                    <a:pt x="969" y="614"/>
                  </a:cubicBezTo>
                  <a:cubicBezTo>
                    <a:pt x="970" y="615"/>
                    <a:pt x="970" y="615"/>
                    <a:pt x="970" y="615"/>
                  </a:cubicBezTo>
                  <a:cubicBezTo>
                    <a:pt x="982" y="620"/>
                    <a:pt x="982" y="620"/>
                    <a:pt x="982" y="620"/>
                  </a:cubicBezTo>
                  <a:cubicBezTo>
                    <a:pt x="983" y="620"/>
                    <a:pt x="983" y="620"/>
                    <a:pt x="983" y="620"/>
                  </a:cubicBezTo>
                  <a:cubicBezTo>
                    <a:pt x="983" y="618"/>
                    <a:pt x="983" y="618"/>
                    <a:pt x="983" y="618"/>
                  </a:cubicBezTo>
                  <a:cubicBezTo>
                    <a:pt x="983" y="618"/>
                    <a:pt x="983" y="618"/>
                    <a:pt x="983" y="618"/>
                  </a:cubicBezTo>
                  <a:cubicBezTo>
                    <a:pt x="983" y="617"/>
                    <a:pt x="983" y="617"/>
                    <a:pt x="983" y="617"/>
                  </a:cubicBezTo>
                  <a:cubicBezTo>
                    <a:pt x="983" y="616"/>
                    <a:pt x="983" y="616"/>
                    <a:pt x="983" y="616"/>
                  </a:cubicBezTo>
                  <a:cubicBezTo>
                    <a:pt x="987" y="596"/>
                    <a:pt x="987" y="596"/>
                    <a:pt x="987" y="596"/>
                  </a:cubicBezTo>
                  <a:cubicBezTo>
                    <a:pt x="985" y="589"/>
                    <a:pt x="985" y="585"/>
                    <a:pt x="987" y="580"/>
                  </a:cubicBezTo>
                  <a:cubicBezTo>
                    <a:pt x="989" y="577"/>
                    <a:pt x="992" y="575"/>
                    <a:pt x="998" y="574"/>
                  </a:cubicBezTo>
                  <a:cubicBezTo>
                    <a:pt x="1008" y="571"/>
                    <a:pt x="1018" y="580"/>
                    <a:pt x="1027" y="600"/>
                  </a:cubicBezTo>
                  <a:cubicBezTo>
                    <a:pt x="1029" y="600"/>
                    <a:pt x="1029" y="600"/>
                    <a:pt x="1029" y="600"/>
                  </a:cubicBezTo>
                  <a:cubicBezTo>
                    <a:pt x="1029" y="600"/>
                    <a:pt x="1029" y="600"/>
                    <a:pt x="1029" y="600"/>
                  </a:cubicBezTo>
                  <a:cubicBezTo>
                    <a:pt x="1047" y="593"/>
                    <a:pt x="1047" y="593"/>
                    <a:pt x="1047" y="593"/>
                  </a:cubicBezTo>
                  <a:cubicBezTo>
                    <a:pt x="1050" y="592"/>
                    <a:pt x="1052" y="589"/>
                    <a:pt x="1052" y="585"/>
                  </a:cubicBezTo>
                  <a:cubicBezTo>
                    <a:pt x="1048" y="573"/>
                    <a:pt x="1048" y="573"/>
                    <a:pt x="1048" y="573"/>
                  </a:cubicBezTo>
                  <a:cubicBezTo>
                    <a:pt x="1048" y="572"/>
                    <a:pt x="1048" y="572"/>
                    <a:pt x="1048" y="572"/>
                  </a:cubicBezTo>
                  <a:cubicBezTo>
                    <a:pt x="1047" y="567"/>
                    <a:pt x="1048" y="562"/>
                    <a:pt x="1054" y="560"/>
                  </a:cubicBezTo>
                  <a:cubicBezTo>
                    <a:pt x="1060" y="555"/>
                    <a:pt x="1060" y="555"/>
                    <a:pt x="1060" y="555"/>
                  </a:cubicBezTo>
                  <a:cubicBezTo>
                    <a:pt x="1075" y="538"/>
                    <a:pt x="1075" y="538"/>
                    <a:pt x="1075" y="538"/>
                  </a:cubicBezTo>
                  <a:cubicBezTo>
                    <a:pt x="1085" y="516"/>
                    <a:pt x="1085" y="516"/>
                    <a:pt x="1085" y="516"/>
                  </a:cubicBezTo>
                  <a:cubicBezTo>
                    <a:pt x="1076" y="501"/>
                    <a:pt x="1074" y="491"/>
                    <a:pt x="1076" y="484"/>
                  </a:cubicBezTo>
                  <a:cubicBezTo>
                    <a:pt x="1078" y="465"/>
                    <a:pt x="1078" y="465"/>
                    <a:pt x="1078" y="465"/>
                  </a:cubicBezTo>
                  <a:cubicBezTo>
                    <a:pt x="1074" y="456"/>
                    <a:pt x="1072" y="451"/>
                    <a:pt x="1072" y="446"/>
                  </a:cubicBezTo>
                  <a:cubicBezTo>
                    <a:pt x="1072" y="444"/>
                    <a:pt x="1069" y="438"/>
                    <a:pt x="1064" y="429"/>
                  </a:cubicBezTo>
                  <a:cubicBezTo>
                    <a:pt x="1063" y="429"/>
                    <a:pt x="1063" y="429"/>
                    <a:pt x="1063" y="429"/>
                  </a:cubicBezTo>
                  <a:cubicBezTo>
                    <a:pt x="1063" y="427"/>
                    <a:pt x="1063" y="427"/>
                    <a:pt x="1063" y="427"/>
                  </a:cubicBezTo>
                  <a:cubicBezTo>
                    <a:pt x="1061" y="403"/>
                    <a:pt x="1061" y="403"/>
                    <a:pt x="1061" y="403"/>
                  </a:cubicBezTo>
                  <a:cubicBezTo>
                    <a:pt x="1061" y="398"/>
                    <a:pt x="1060" y="393"/>
                    <a:pt x="1061" y="386"/>
                  </a:cubicBezTo>
                  <a:cubicBezTo>
                    <a:pt x="1055" y="381"/>
                    <a:pt x="1051" y="376"/>
                    <a:pt x="1048" y="371"/>
                  </a:cubicBezTo>
                  <a:cubicBezTo>
                    <a:pt x="1038" y="358"/>
                    <a:pt x="1038" y="358"/>
                    <a:pt x="1038" y="358"/>
                  </a:cubicBezTo>
                  <a:cubicBezTo>
                    <a:pt x="1037" y="357"/>
                    <a:pt x="1037" y="357"/>
                    <a:pt x="1037" y="357"/>
                  </a:cubicBezTo>
                  <a:cubicBezTo>
                    <a:pt x="1037" y="356"/>
                    <a:pt x="1037" y="356"/>
                    <a:pt x="1037" y="356"/>
                  </a:cubicBezTo>
                  <a:cubicBezTo>
                    <a:pt x="1037" y="355"/>
                    <a:pt x="1037" y="355"/>
                    <a:pt x="1037" y="355"/>
                  </a:cubicBezTo>
                  <a:cubicBezTo>
                    <a:pt x="1034" y="338"/>
                    <a:pt x="1034" y="338"/>
                    <a:pt x="1034" y="338"/>
                  </a:cubicBezTo>
                  <a:cubicBezTo>
                    <a:pt x="1023" y="329"/>
                    <a:pt x="1023" y="329"/>
                    <a:pt x="1023" y="329"/>
                  </a:cubicBezTo>
                  <a:cubicBezTo>
                    <a:pt x="1023" y="330"/>
                    <a:pt x="1023" y="330"/>
                    <a:pt x="1023" y="330"/>
                  </a:cubicBezTo>
                  <a:cubicBezTo>
                    <a:pt x="1003" y="314"/>
                    <a:pt x="1003" y="314"/>
                    <a:pt x="1003" y="314"/>
                  </a:cubicBezTo>
                  <a:cubicBezTo>
                    <a:pt x="1003" y="316"/>
                    <a:pt x="1003" y="316"/>
                    <a:pt x="1003" y="316"/>
                  </a:cubicBezTo>
                  <a:cubicBezTo>
                    <a:pt x="1006" y="337"/>
                    <a:pt x="1006" y="337"/>
                    <a:pt x="1006" y="337"/>
                  </a:cubicBezTo>
                  <a:cubicBezTo>
                    <a:pt x="1006" y="338"/>
                    <a:pt x="1006" y="338"/>
                    <a:pt x="1006" y="338"/>
                  </a:cubicBezTo>
                  <a:cubicBezTo>
                    <a:pt x="1006" y="340"/>
                    <a:pt x="1006" y="340"/>
                    <a:pt x="1006" y="340"/>
                  </a:cubicBezTo>
                  <a:cubicBezTo>
                    <a:pt x="996" y="345"/>
                    <a:pt x="996" y="345"/>
                    <a:pt x="996" y="345"/>
                  </a:cubicBezTo>
                  <a:cubicBezTo>
                    <a:pt x="994" y="358"/>
                    <a:pt x="994" y="358"/>
                    <a:pt x="994" y="358"/>
                  </a:cubicBezTo>
                  <a:cubicBezTo>
                    <a:pt x="994" y="360"/>
                    <a:pt x="994" y="360"/>
                    <a:pt x="994" y="360"/>
                  </a:cubicBezTo>
                  <a:cubicBezTo>
                    <a:pt x="970" y="369"/>
                    <a:pt x="970" y="369"/>
                    <a:pt x="970" y="369"/>
                  </a:cubicBezTo>
                  <a:cubicBezTo>
                    <a:pt x="962" y="350"/>
                    <a:pt x="962" y="350"/>
                    <a:pt x="962" y="350"/>
                  </a:cubicBezTo>
                  <a:cubicBezTo>
                    <a:pt x="957" y="349"/>
                    <a:pt x="957" y="349"/>
                    <a:pt x="957" y="349"/>
                  </a:cubicBezTo>
                  <a:cubicBezTo>
                    <a:pt x="949" y="356"/>
                    <a:pt x="949" y="356"/>
                    <a:pt x="949" y="356"/>
                  </a:cubicBezTo>
                  <a:cubicBezTo>
                    <a:pt x="945" y="370"/>
                    <a:pt x="945" y="370"/>
                    <a:pt x="945" y="370"/>
                  </a:cubicBezTo>
                  <a:cubicBezTo>
                    <a:pt x="927" y="375"/>
                    <a:pt x="927" y="375"/>
                    <a:pt x="927" y="375"/>
                  </a:cubicBezTo>
                  <a:cubicBezTo>
                    <a:pt x="918" y="368"/>
                    <a:pt x="918" y="368"/>
                    <a:pt x="918" y="368"/>
                  </a:cubicBezTo>
                  <a:cubicBezTo>
                    <a:pt x="904" y="364"/>
                    <a:pt x="904" y="364"/>
                    <a:pt x="904" y="364"/>
                  </a:cubicBezTo>
                  <a:cubicBezTo>
                    <a:pt x="900" y="345"/>
                    <a:pt x="900" y="345"/>
                    <a:pt x="900" y="345"/>
                  </a:cubicBezTo>
                  <a:cubicBezTo>
                    <a:pt x="894" y="333"/>
                    <a:pt x="894" y="333"/>
                    <a:pt x="894" y="333"/>
                  </a:cubicBezTo>
                  <a:cubicBezTo>
                    <a:pt x="886" y="329"/>
                    <a:pt x="886" y="329"/>
                    <a:pt x="886" y="329"/>
                  </a:cubicBezTo>
                  <a:cubicBezTo>
                    <a:pt x="885" y="328"/>
                    <a:pt x="885" y="328"/>
                    <a:pt x="885" y="328"/>
                  </a:cubicBezTo>
                  <a:cubicBezTo>
                    <a:pt x="879" y="320"/>
                    <a:pt x="879" y="320"/>
                    <a:pt x="879" y="320"/>
                  </a:cubicBezTo>
                  <a:cubicBezTo>
                    <a:pt x="873" y="309"/>
                    <a:pt x="873" y="309"/>
                    <a:pt x="873" y="309"/>
                  </a:cubicBezTo>
                  <a:cubicBezTo>
                    <a:pt x="863" y="297"/>
                    <a:pt x="863" y="297"/>
                    <a:pt x="863" y="297"/>
                  </a:cubicBezTo>
                  <a:cubicBezTo>
                    <a:pt x="855" y="297"/>
                    <a:pt x="855" y="297"/>
                    <a:pt x="855" y="297"/>
                  </a:cubicBezTo>
                  <a:cubicBezTo>
                    <a:pt x="841" y="302"/>
                    <a:pt x="841" y="302"/>
                    <a:pt x="841" y="302"/>
                  </a:cubicBezTo>
                  <a:cubicBezTo>
                    <a:pt x="841" y="303"/>
                    <a:pt x="841" y="303"/>
                    <a:pt x="841" y="303"/>
                  </a:cubicBezTo>
                  <a:cubicBezTo>
                    <a:pt x="805" y="300"/>
                    <a:pt x="805" y="300"/>
                    <a:pt x="805" y="300"/>
                  </a:cubicBezTo>
                  <a:cubicBezTo>
                    <a:pt x="778" y="295"/>
                    <a:pt x="778" y="295"/>
                    <a:pt x="778" y="295"/>
                  </a:cubicBezTo>
                  <a:cubicBezTo>
                    <a:pt x="776" y="294"/>
                    <a:pt x="772" y="291"/>
                    <a:pt x="764" y="287"/>
                  </a:cubicBezTo>
                  <a:cubicBezTo>
                    <a:pt x="743" y="280"/>
                    <a:pt x="743" y="280"/>
                    <a:pt x="743" y="280"/>
                  </a:cubicBezTo>
                  <a:cubicBezTo>
                    <a:pt x="727" y="276"/>
                    <a:pt x="718" y="272"/>
                    <a:pt x="716" y="268"/>
                  </a:cubicBezTo>
                  <a:cubicBezTo>
                    <a:pt x="713" y="266"/>
                    <a:pt x="713" y="266"/>
                    <a:pt x="713" y="266"/>
                  </a:cubicBezTo>
                  <a:cubicBezTo>
                    <a:pt x="708" y="265"/>
                    <a:pt x="708" y="265"/>
                    <a:pt x="708" y="265"/>
                  </a:cubicBezTo>
                  <a:cubicBezTo>
                    <a:pt x="696" y="258"/>
                    <a:pt x="696" y="258"/>
                    <a:pt x="696" y="258"/>
                  </a:cubicBezTo>
                  <a:cubicBezTo>
                    <a:pt x="694" y="257"/>
                    <a:pt x="694" y="257"/>
                    <a:pt x="694" y="257"/>
                  </a:cubicBezTo>
                  <a:cubicBezTo>
                    <a:pt x="692" y="254"/>
                    <a:pt x="690" y="252"/>
                    <a:pt x="689" y="249"/>
                  </a:cubicBezTo>
                  <a:cubicBezTo>
                    <a:pt x="686" y="243"/>
                    <a:pt x="686" y="243"/>
                    <a:pt x="686" y="243"/>
                  </a:cubicBezTo>
                  <a:cubicBezTo>
                    <a:pt x="681" y="235"/>
                    <a:pt x="681" y="235"/>
                    <a:pt x="681" y="235"/>
                  </a:cubicBezTo>
                  <a:cubicBezTo>
                    <a:pt x="672" y="231"/>
                    <a:pt x="672" y="231"/>
                    <a:pt x="672" y="231"/>
                  </a:cubicBezTo>
                  <a:cubicBezTo>
                    <a:pt x="668" y="233"/>
                    <a:pt x="668" y="233"/>
                    <a:pt x="668" y="233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3" y="237"/>
                    <a:pt x="663" y="237"/>
                    <a:pt x="663" y="237"/>
                  </a:cubicBezTo>
                  <a:cubicBezTo>
                    <a:pt x="659" y="240"/>
                    <a:pt x="656" y="241"/>
                    <a:pt x="653" y="242"/>
                  </a:cubicBezTo>
                  <a:cubicBezTo>
                    <a:pt x="647" y="243"/>
                    <a:pt x="642" y="240"/>
                    <a:pt x="636" y="234"/>
                  </a:cubicBezTo>
                  <a:cubicBezTo>
                    <a:pt x="623" y="220"/>
                    <a:pt x="623" y="220"/>
                    <a:pt x="623" y="220"/>
                  </a:cubicBezTo>
                  <a:cubicBezTo>
                    <a:pt x="618" y="214"/>
                    <a:pt x="614" y="209"/>
                    <a:pt x="613" y="205"/>
                  </a:cubicBezTo>
                  <a:cubicBezTo>
                    <a:pt x="610" y="200"/>
                    <a:pt x="610" y="200"/>
                    <a:pt x="610" y="200"/>
                  </a:cubicBezTo>
                  <a:cubicBezTo>
                    <a:pt x="605" y="195"/>
                    <a:pt x="601" y="190"/>
                    <a:pt x="599" y="186"/>
                  </a:cubicBezTo>
                  <a:cubicBezTo>
                    <a:pt x="597" y="180"/>
                    <a:pt x="596" y="174"/>
                    <a:pt x="598" y="169"/>
                  </a:cubicBezTo>
                  <a:cubicBezTo>
                    <a:pt x="598" y="168"/>
                    <a:pt x="598" y="168"/>
                    <a:pt x="598" y="168"/>
                  </a:cubicBezTo>
                  <a:cubicBezTo>
                    <a:pt x="607" y="153"/>
                    <a:pt x="607" y="153"/>
                    <a:pt x="607" y="153"/>
                  </a:cubicBezTo>
                  <a:cubicBezTo>
                    <a:pt x="612" y="137"/>
                    <a:pt x="612" y="137"/>
                    <a:pt x="612" y="137"/>
                  </a:cubicBezTo>
                  <a:cubicBezTo>
                    <a:pt x="614" y="127"/>
                    <a:pt x="614" y="127"/>
                    <a:pt x="614" y="127"/>
                  </a:cubicBezTo>
                  <a:cubicBezTo>
                    <a:pt x="611" y="111"/>
                    <a:pt x="611" y="111"/>
                    <a:pt x="611" y="111"/>
                  </a:cubicBezTo>
                  <a:cubicBezTo>
                    <a:pt x="601" y="102"/>
                    <a:pt x="601" y="102"/>
                    <a:pt x="601" y="102"/>
                  </a:cubicBezTo>
                  <a:cubicBezTo>
                    <a:pt x="603" y="89"/>
                    <a:pt x="603" y="89"/>
                    <a:pt x="603" y="89"/>
                  </a:cubicBezTo>
                  <a:cubicBezTo>
                    <a:pt x="603" y="79"/>
                    <a:pt x="606" y="74"/>
                    <a:pt x="613" y="73"/>
                  </a:cubicBezTo>
                  <a:cubicBezTo>
                    <a:pt x="615" y="72"/>
                    <a:pt x="616" y="71"/>
                    <a:pt x="616" y="68"/>
                  </a:cubicBezTo>
                  <a:cubicBezTo>
                    <a:pt x="616" y="67"/>
                    <a:pt x="616" y="67"/>
                    <a:pt x="616" y="67"/>
                  </a:cubicBezTo>
                  <a:cubicBezTo>
                    <a:pt x="616" y="54"/>
                    <a:pt x="616" y="54"/>
                    <a:pt x="616" y="54"/>
                  </a:cubicBezTo>
                  <a:cubicBezTo>
                    <a:pt x="616" y="53"/>
                    <a:pt x="616" y="53"/>
                    <a:pt x="616" y="53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15" y="37"/>
                    <a:pt x="615" y="37"/>
                    <a:pt x="615" y="37"/>
                  </a:cubicBezTo>
                  <a:cubicBezTo>
                    <a:pt x="614" y="36"/>
                    <a:pt x="614" y="36"/>
                    <a:pt x="614" y="36"/>
                  </a:cubicBezTo>
                  <a:cubicBezTo>
                    <a:pt x="612" y="35"/>
                    <a:pt x="612" y="35"/>
                    <a:pt x="612" y="35"/>
                  </a:cubicBezTo>
                  <a:cubicBezTo>
                    <a:pt x="612" y="34"/>
                    <a:pt x="612" y="34"/>
                    <a:pt x="612" y="34"/>
                  </a:cubicBezTo>
                  <a:cubicBezTo>
                    <a:pt x="611" y="34"/>
                    <a:pt x="611" y="34"/>
                    <a:pt x="611" y="34"/>
                  </a:cubicBezTo>
                  <a:cubicBezTo>
                    <a:pt x="598" y="26"/>
                    <a:pt x="598" y="26"/>
                    <a:pt x="598" y="26"/>
                  </a:cubicBezTo>
                  <a:cubicBezTo>
                    <a:pt x="598" y="26"/>
                    <a:pt x="598" y="26"/>
                    <a:pt x="598" y="26"/>
                  </a:cubicBezTo>
                  <a:cubicBezTo>
                    <a:pt x="588" y="18"/>
                    <a:pt x="588" y="18"/>
                    <a:pt x="588" y="18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26" y="4"/>
                    <a:pt x="526" y="4"/>
                    <a:pt x="526" y="4"/>
                  </a:cubicBezTo>
                  <a:cubicBezTo>
                    <a:pt x="523" y="4"/>
                    <a:pt x="520" y="6"/>
                    <a:pt x="515" y="9"/>
                  </a:cubicBezTo>
                  <a:cubicBezTo>
                    <a:pt x="514" y="9"/>
                    <a:pt x="514" y="9"/>
                    <a:pt x="514" y="9"/>
                  </a:cubicBezTo>
                  <a:cubicBezTo>
                    <a:pt x="499" y="14"/>
                    <a:pt x="499" y="14"/>
                    <a:pt x="499" y="14"/>
                  </a:cubicBezTo>
                  <a:cubicBezTo>
                    <a:pt x="461" y="14"/>
                    <a:pt x="461" y="14"/>
                    <a:pt x="461" y="14"/>
                  </a:cubicBezTo>
                  <a:cubicBezTo>
                    <a:pt x="456" y="16"/>
                    <a:pt x="451" y="17"/>
                    <a:pt x="448" y="20"/>
                  </a:cubicBezTo>
                  <a:cubicBezTo>
                    <a:pt x="444" y="23"/>
                    <a:pt x="436" y="26"/>
                    <a:pt x="426" y="29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07" y="34"/>
                    <a:pt x="407" y="34"/>
                    <a:pt x="407" y="34"/>
                  </a:cubicBezTo>
                  <a:cubicBezTo>
                    <a:pt x="381" y="32"/>
                    <a:pt x="381" y="32"/>
                    <a:pt x="381" y="32"/>
                  </a:cubicBezTo>
                  <a:cubicBezTo>
                    <a:pt x="379" y="31"/>
                    <a:pt x="379" y="31"/>
                    <a:pt x="379" y="31"/>
                  </a:cubicBezTo>
                  <a:cubicBezTo>
                    <a:pt x="380" y="32"/>
                    <a:pt x="380" y="32"/>
                    <a:pt x="380" y="32"/>
                  </a:cubicBezTo>
                  <a:cubicBezTo>
                    <a:pt x="379" y="31"/>
                    <a:pt x="379" y="31"/>
                    <a:pt x="379" y="31"/>
                  </a:cubicBezTo>
                  <a:cubicBezTo>
                    <a:pt x="370" y="30"/>
                    <a:pt x="370" y="30"/>
                    <a:pt x="370" y="30"/>
                  </a:cubicBezTo>
                  <a:cubicBezTo>
                    <a:pt x="355" y="35"/>
                    <a:pt x="355" y="35"/>
                    <a:pt x="355" y="35"/>
                  </a:cubicBezTo>
                  <a:cubicBezTo>
                    <a:pt x="325" y="38"/>
                    <a:pt x="325" y="38"/>
                    <a:pt x="325" y="38"/>
                  </a:cubicBezTo>
                  <a:cubicBezTo>
                    <a:pt x="324" y="38"/>
                    <a:pt x="324" y="38"/>
                    <a:pt x="324" y="38"/>
                  </a:cubicBezTo>
                  <a:cubicBezTo>
                    <a:pt x="323" y="37"/>
                    <a:pt x="323" y="37"/>
                    <a:pt x="323" y="37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296" y="32"/>
                    <a:pt x="296" y="32"/>
                    <a:pt x="296" y="32"/>
                  </a:cubicBezTo>
                  <a:cubicBezTo>
                    <a:pt x="290" y="30"/>
                    <a:pt x="284" y="26"/>
                    <a:pt x="277" y="18"/>
                  </a:cubicBezTo>
                  <a:cubicBezTo>
                    <a:pt x="276" y="16"/>
                    <a:pt x="276" y="16"/>
                    <a:pt x="276" y="16"/>
                  </a:cubicBezTo>
                  <a:cubicBezTo>
                    <a:pt x="275" y="10"/>
                    <a:pt x="273" y="7"/>
                    <a:pt x="272" y="6"/>
                  </a:cubicBezTo>
                  <a:cubicBezTo>
                    <a:pt x="269" y="4"/>
                    <a:pt x="269" y="4"/>
                    <a:pt x="269" y="4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57" y="6"/>
                    <a:pt x="257" y="6"/>
                    <a:pt x="257" y="6"/>
                  </a:cubicBezTo>
                  <a:cubicBezTo>
                    <a:pt x="256" y="7"/>
                    <a:pt x="256" y="7"/>
                    <a:pt x="256" y="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05" y="19"/>
                    <a:pt x="205" y="19"/>
                    <a:pt x="205" y="19"/>
                  </a:cubicBezTo>
                  <a:cubicBezTo>
                    <a:pt x="201" y="19"/>
                    <a:pt x="194" y="17"/>
                    <a:pt x="183" y="14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45" y="3"/>
                    <a:pt x="145" y="3"/>
                    <a:pt x="145" y="3"/>
                  </a:cubicBezTo>
                  <a:lnTo>
                    <a:pt x="134" y="3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E73758D-7BD6-4C9F-9E4B-5B76446AD137}"/>
                </a:ext>
              </a:extLst>
            </p:cNvPr>
            <p:cNvSpPr/>
            <p:nvPr/>
          </p:nvSpPr>
          <p:spPr bwMode="auto">
            <a:xfrm>
              <a:off x="2363427" y="3209418"/>
              <a:ext cx="900847" cy="791318"/>
            </a:xfrm>
            <a:custGeom>
              <a:avLst/>
              <a:gdLst>
                <a:gd name="T0" fmla="*/ 17 w 606"/>
                <a:gd name="T1" fmla="*/ 24 h 532"/>
                <a:gd name="T2" fmla="*/ 15 w 606"/>
                <a:gd name="T3" fmla="*/ 61 h 532"/>
                <a:gd name="T4" fmla="*/ 8 w 606"/>
                <a:gd name="T5" fmla="*/ 99 h 532"/>
                <a:gd name="T6" fmla="*/ 34 w 606"/>
                <a:gd name="T7" fmla="*/ 120 h 532"/>
                <a:gd name="T8" fmla="*/ 62 w 606"/>
                <a:gd name="T9" fmla="*/ 168 h 532"/>
                <a:gd name="T10" fmla="*/ 73 w 606"/>
                <a:gd name="T11" fmla="*/ 230 h 532"/>
                <a:gd name="T12" fmla="*/ 86 w 606"/>
                <a:gd name="T13" fmla="*/ 299 h 532"/>
                <a:gd name="T14" fmla="*/ 75 w 606"/>
                <a:gd name="T15" fmla="*/ 361 h 532"/>
                <a:gd name="T16" fmla="*/ 92 w 606"/>
                <a:gd name="T17" fmla="*/ 399 h 532"/>
                <a:gd name="T18" fmla="*/ 102 w 606"/>
                <a:gd name="T19" fmla="*/ 386 h 532"/>
                <a:gd name="T20" fmla="*/ 129 w 606"/>
                <a:gd name="T21" fmla="*/ 365 h 532"/>
                <a:gd name="T22" fmla="*/ 146 w 606"/>
                <a:gd name="T23" fmla="*/ 408 h 532"/>
                <a:gd name="T24" fmla="*/ 165 w 606"/>
                <a:gd name="T25" fmla="*/ 402 h 532"/>
                <a:gd name="T26" fmla="*/ 198 w 606"/>
                <a:gd name="T27" fmla="*/ 472 h 532"/>
                <a:gd name="T28" fmla="*/ 211 w 606"/>
                <a:gd name="T29" fmla="*/ 514 h 532"/>
                <a:gd name="T30" fmla="*/ 227 w 606"/>
                <a:gd name="T31" fmla="*/ 527 h 532"/>
                <a:gd name="T32" fmla="*/ 263 w 606"/>
                <a:gd name="T33" fmla="*/ 505 h 532"/>
                <a:gd name="T34" fmla="*/ 289 w 606"/>
                <a:gd name="T35" fmla="*/ 482 h 532"/>
                <a:gd name="T36" fmla="*/ 299 w 606"/>
                <a:gd name="T37" fmla="*/ 439 h 532"/>
                <a:gd name="T38" fmla="*/ 309 w 606"/>
                <a:gd name="T39" fmla="*/ 376 h 532"/>
                <a:gd name="T40" fmla="*/ 367 w 606"/>
                <a:gd name="T41" fmla="*/ 362 h 532"/>
                <a:gd name="T42" fmla="*/ 380 w 606"/>
                <a:gd name="T43" fmla="*/ 408 h 532"/>
                <a:gd name="T44" fmla="*/ 413 w 606"/>
                <a:gd name="T45" fmla="*/ 401 h 532"/>
                <a:gd name="T46" fmla="*/ 433 w 606"/>
                <a:gd name="T47" fmla="*/ 427 h 532"/>
                <a:gd name="T48" fmla="*/ 479 w 606"/>
                <a:gd name="T49" fmla="*/ 408 h 532"/>
                <a:gd name="T50" fmla="*/ 434 w 606"/>
                <a:gd name="T51" fmla="*/ 374 h 532"/>
                <a:gd name="T52" fmla="*/ 460 w 606"/>
                <a:gd name="T53" fmla="*/ 359 h 532"/>
                <a:gd name="T54" fmla="*/ 469 w 606"/>
                <a:gd name="T55" fmla="*/ 346 h 532"/>
                <a:gd name="T56" fmla="*/ 439 w 606"/>
                <a:gd name="T57" fmla="*/ 298 h 532"/>
                <a:gd name="T58" fmla="*/ 523 w 606"/>
                <a:gd name="T59" fmla="*/ 248 h 532"/>
                <a:gd name="T60" fmla="*/ 547 w 606"/>
                <a:gd name="T61" fmla="*/ 223 h 532"/>
                <a:gd name="T62" fmla="*/ 573 w 606"/>
                <a:gd name="T63" fmla="*/ 192 h 532"/>
                <a:gd name="T64" fmla="*/ 592 w 606"/>
                <a:gd name="T65" fmla="*/ 148 h 532"/>
                <a:gd name="T66" fmla="*/ 561 w 606"/>
                <a:gd name="T67" fmla="*/ 135 h 532"/>
                <a:gd name="T68" fmla="*/ 542 w 606"/>
                <a:gd name="T69" fmla="*/ 119 h 532"/>
                <a:gd name="T70" fmla="*/ 521 w 606"/>
                <a:gd name="T71" fmla="*/ 120 h 532"/>
                <a:gd name="T72" fmla="*/ 510 w 606"/>
                <a:gd name="T73" fmla="*/ 99 h 532"/>
                <a:gd name="T74" fmla="*/ 471 w 606"/>
                <a:gd name="T75" fmla="*/ 112 h 532"/>
                <a:gd name="T76" fmla="*/ 452 w 606"/>
                <a:gd name="T77" fmla="*/ 99 h 532"/>
                <a:gd name="T78" fmla="*/ 401 w 606"/>
                <a:gd name="T79" fmla="*/ 104 h 532"/>
                <a:gd name="T80" fmla="*/ 376 w 606"/>
                <a:gd name="T81" fmla="*/ 94 h 532"/>
                <a:gd name="T82" fmla="*/ 359 w 606"/>
                <a:gd name="T83" fmla="*/ 51 h 532"/>
                <a:gd name="T84" fmla="*/ 300 w 606"/>
                <a:gd name="T85" fmla="*/ 10 h 532"/>
                <a:gd name="T86" fmla="*/ 271 w 606"/>
                <a:gd name="T87" fmla="*/ 37 h 532"/>
                <a:gd name="T88" fmla="*/ 275 w 606"/>
                <a:gd name="T89" fmla="*/ 54 h 532"/>
                <a:gd name="T90" fmla="*/ 229 w 606"/>
                <a:gd name="T91" fmla="*/ 61 h 532"/>
                <a:gd name="T92" fmla="*/ 223 w 606"/>
                <a:gd name="T93" fmla="*/ 74 h 532"/>
                <a:gd name="T94" fmla="*/ 191 w 606"/>
                <a:gd name="T95" fmla="*/ 103 h 532"/>
                <a:gd name="T96" fmla="*/ 162 w 606"/>
                <a:gd name="T97" fmla="*/ 116 h 532"/>
                <a:gd name="T98" fmla="*/ 127 w 606"/>
                <a:gd name="T99" fmla="*/ 92 h 532"/>
                <a:gd name="T100" fmla="*/ 102 w 606"/>
                <a:gd name="T101" fmla="*/ 73 h 532"/>
                <a:gd name="T102" fmla="*/ 71 w 606"/>
                <a:gd name="T103" fmla="*/ 29 h 532"/>
                <a:gd name="T104" fmla="*/ 57 w 606"/>
                <a:gd name="T105" fmla="*/ 1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6" h="532">
                  <a:moveTo>
                    <a:pt x="56" y="13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7"/>
                    <a:pt x="54" y="161"/>
                    <a:pt x="60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62" y="168"/>
                    <a:pt x="62" y="168"/>
                    <a:pt x="62" y="168"/>
                  </a:cubicBezTo>
                  <a:cubicBezTo>
                    <a:pt x="62" y="168"/>
                    <a:pt x="62" y="168"/>
                    <a:pt x="62" y="168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61" y="185"/>
                    <a:pt x="61" y="185"/>
                    <a:pt x="61" y="185"/>
                  </a:cubicBezTo>
                  <a:cubicBezTo>
                    <a:pt x="63" y="189"/>
                    <a:pt x="64" y="198"/>
                    <a:pt x="64" y="211"/>
                  </a:cubicBezTo>
                  <a:cubicBezTo>
                    <a:pt x="70" y="220"/>
                    <a:pt x="73" y="226"/>
                    <a:pt x="73" y="230"/>
                  </a:cubicBezTo>
                  <a:cubicBezTo>
                    <a:pt x="73" y="233"/>
                    <a:pt x="75" y="239"/>
                    <a:pt x="78" y="246"/>
                  </a:cubicBezTo>
                  <a:cubicBezTo>
                    <a:pt x="78" y="247"/>
                    <a:pt x="78" y="247"/>
                    <a:pt x="78" y="247"/>
                  </a:cubicBezTo>
                  <a:cubicBezTo>
                    <a:pt x="80" y="256"/>
                    <a:pt x="79" y="265"/>
                    <a:pt x="77" y="272"/>
                  </a:cubicBezTo>
                  <a:cubicBezTo>
                    <a:pt x="75" y="276"/>
                    <a:pt x="78" y="285"/>
                    <a:pt x="85" y="298"/>
                  </a:cubicBezTo>
                  <a:cubicBezTo>
                    <a:pt x="86" y="299"/>
                    <a:pt x="86" y="299"/>
                    <a:pt x="86" y="299"/>
                  </a:cubicBezTo>
                  <a:cubicBezTo>
                    <a:pt x="87" y="300"/>
                    <a:pt x="87" y="300"/>
                    <a:pt x="87" y="300"/>
                  </a:cubicBezTo>
                  <a:cubicBezTo>
                    <a:pt x="86" y="301"/>
                    <a:pt x="86" y="301"/>
                    <a:pt x="86" y="301"/>
                  </a:cubicBezTo>
                  <a:cubicBezTo>
                    <a:pt x="75" y="325"/>
                    <a:pt x="75" y="325"/>
                    <a:pt x="75" y="325"/>
                  </a:cubicBezTo>
                  <a:cubicBezTo>
                    <a:pt x="77" y="331"/>
                    <a:pt x="78" y="335"/>
                    <a:pt x="78" y="338"/>
                  </a:cubicBezTo>
                  <a:cubicBezTo>
                    <a:pt x="75" y="361"/>
                    <a:pt x="75" y="361"/>
                    <a:pt x="75" y="361"/>
                  </a:cubicBezTo>
                  <a:cubicBezTo>
                    <a:pt x="74" y="368"/>
                    <a:pt x="74" y="372"/>
                    <a:pt x="77" y="374"/>
                  </a:cubicBezTo>
                  <a:cubicBezTo>
                    <a:pt x="81" y="376"/>
                    <a:pt x="81" y="376"/>
                    <a:pt x="81" y="376"/>
                  </a:cubicBezTo>
                  <a:cubicBezTo>
                    <a:pt x="87" y="379"/>
                    <a:pt x="89" y="383"/>
                    <a:pt x="89" y="386"/>
                  </a:cubicBezTo>
                  <a:cubicBezTo>
                    <a:pt x="89" y="398"/>
                    <a:pt x="89" y="398"/>
                    <a:pt x="89" y="398"/>
                  </a:cubicBezTo>
                  <a:cubicBezTo>
                    <a:pt x="92" y="399"/>
                    <a:pt x="92" y="399"/>
                    <a:pt x="92" y="399"/>
                  </a:cubicBezTo>
                  <a:cubicBezTo>
                    <a:pt x="93" y="400"/>
                    <a:pt x="93" y="400"/>
                    <a:pt x="93" y="400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7" y="396"/>
                    <a:pt x="99" y="393"/>
                    <a:pt x="100" y="390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102" y="386"/>
                    <a:pt x="102" y="386"/>
                    <a:pt x="102" y="386"/>
                  </a:cubicBezTo>
                  <a:cubicBezTo>
                    <a:pt x="105" y="385"/>
                    <a:pt x="106" y="383"/>
                    <a:pt x="108" y="380"/>
                  </a:cubicBezTo>
                  <a:cubicBezTo>
                    <a:pt x="109" y="376"/>
                    <a:pt x="109" y="372"/>
                    <a:pt x="107" y="367"/>
                  </a:cubicBezTo>
                  <a:cubicBezTo>
                    <a:pt x="106" y="363"/>
                    <a:pt x="106" y="363"/>
                    <a:pt x="106" y="363"/>
                  </a:cubicBezTo>
                  <a:cubicBezTo>
                    <a:pt x="109" y="363"/>
                    <a:pt x="109" y="363"/>
                    <a:pt x="109" y="363"/>
                  </a:cubicBezTo>
                  <a:cubicBezTo>
                    <a:pt x="120" y="360"/>
                    <a:pt x="127" y="361"/>
                    <a:pt x="129" y="365"/>
                  </a:cubicBezTo>
                  <a:cubicBezTo>
                    <a:pt x="134" y="379"/>
                    <a:pt x="134" y="379"/>
                    <a:pt x="134" y="379"/>
                  </a:cubicBezTo>
                  <a:cubicBezTo>
                    <a:pt x="134" y="380"/>
                    <a:pt x="134" y="380"/>
                    <a:pt x="134" y="38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37" y="403"/>
                    <a:pt x="137" y="403"/>
                    <a:pt x="137" y="403"/>
                  </a:cubicBezTo>
                  <a:cubicBezTo>
                    <a:pt x="146" y="408"/>
                    <a:pt x="146" y="408"/>
                    <a:pt x="146" y="408"/>
                  </a:cubicBezTo>
                  <a:cubicBezTo>
                    <a:pt x="147" y="408"/>
                    <a:pt x="147" y="408"/>
                    <a:pt x="147" y="408"/>
                  </a:cubicBezTo>
                  <a:cubicBezTo>
                    <a:pt x="147" y="408"/>
                    <a:pt x="147" y="408"/>
                    <a:pt x="147" y="408"/>
                  </a:cubicBezTo>
                  <a:cubicBezTo>
                    <a:pt x="153" y="413"/>
                    <a:pt x="153" y="413"/>
                    <a:pt x="153" y="413"/>
                  </a:cubicBezTo>
                  <a:cubicBezTo>
                    <a:pt x="158" y="407"/>
                    <a:pt x="158" y="407"/>
                    <a:pt x="158" y="407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7" y="402"/>
                    <a:pt x="167" y="402"/>
                    <a:pt x="167" y="402"/>
                  </a:cubicBezTo>
                  <a:cubicBezTo>
                    <a:pt x="171" y="403"/>
                    <a:pt x="174" y="407"/>
                    <a:pt x="176" y="412"/>
                  </a:cubicBezTo>
                  <a:cubicBezTo>
                    <a:pt x="178" y="430"/>
                    <a:pt x="178" y="430"/>
                    <a:pt x="178" y="430"/>
                  </a:cubicBezTo>
                  <a:cubicBezTo>
                    <a:pt x="179" y="432"/>
                    <a:pt x="179" y="432"/>
                    <a:pt x="179" y="432"/>
                  </a:cubicBezTo>
                  <a:cubicBezTo>
                    <a:pt x="198" y="472"/>
                    <a:pt x="198" y="472"/>
                    <a:pt x="198" y="472"/>
                  </a:cubicBezTo>
                  <a:cubicBezTo>
                    <a:pt x="205" y="480"/>
                    <a:pt x="205" y="480"/>
                    <a:pt x="205" y="480"/>
                  </a:cubicBezTo>
                  <a:cubicBezTo>
                    <a:pt x="206" y="481"/>
                    <a:pt x="206" y="481"/>
                    <a:pt x="206" y="481"/>
                  </a:cubicBezTo>
                  <a:cubicBezTo>
                    <a:pt x="206" y="481"/>
                    <a:pt x="206" y="481"/>
                    <a:pt x="206" y="481"/>
                  </a:cubicBezTo>
                  <a:cubicBezTo>
                    <a:pt x="209" y="498"/>
                    <a:pt x="209" y="498"/>
                    <a:pt x="209" y="498"/>
                  </a:cubicBezTo>
                  <a:cubicBezTo>
                    <a:pt x="211" y="514"/>
                    <a:pt x="211" y="514"/>
                    <a:pt x="211" y="514"/>
                  </a:cubicBezTo>
                  <a:cubicBezTo>
                    <a:pt x="211" y="515"/>
                    <a:pt x="211" y="515"/>
                    <a:pt x="211" y="515"/>
                  </a:cubicBezTo>
                  <a:cubicBezTo>
                    <a:pt x="216" y="508"/>
                    <a:pt x="220" y="505"/>
                    <a:pt x="223" y="506"/>
                  </a:cubicBezTo>
                  <a:cubicBezTo>
                    <a:pt x="226" y="507"/>
                    <a:pt x="227" y="508"/>
                    <a:pt x="227" y="511"/>
                  </a:cubicBezTo>
                  <a:cubicBezTo>
                    <a:pt x="227" y="515"/>
                    <a:pt x="227" y="515"/>
                    <a:pt x="227" y="515"/>
                  </a:cubicBezTo>
                  <a:cubicBezTo>
                    <a:pt x="227" y="527"/>
                    <a:pt x="227" y="527"/>
                    <a:pt x="227" y="527"/>
                  </a:cubicBezTo>
                  <a:cubicBezTo>
                    <a:pt x="227" y="531"/>
                    <a:pt x="227" y="531"/>
                    <a:pt x="227" y="531"/>
                  </a:cubicBezTo>
                  <a:cubicBezTo>
                    <a:pt x="230" y="532"/>
                    <a:pt x="233" y="531"/>
                    <a:pt x="233" y="529"/>
                  </a:cubicBezTo>
                  <a:cubicBezTo>
                    <a:pt x="240" y="519"/>
                    <a:pt x="240" y="519"/>
                    <a:pt x="240" y="519"/>
                  </a:cubicBezTo>
                  <a:cubicBezTo>
                    <a:pt x="248" y="512"/>
                    <a:pt x="248" y="512"/>
                    <a:pt x="248" y="512"/>
                  </a:cubicBezTo>
                  <a:cubicBezTo>
                    <a:pt x="253" y="508"/>
                    <a:pt x="258" y="505"/>
                    <a:pt x="263" y="505"/>
                  </a:cubicBezTo>
                  <a:cubicBezTo>
                    <a:pt x="264" y="505"/>
                    <a:pt x="264" y="505"/>
                    <a:pt x="264" y="505"/>
                  </a:cubicBezTo>
                  <a:cubicBezTo>
                    <a:pt x="278" y="509"/>
                    <a:pt x="278" y="509"/>
                    <a:pt x="278" y="509"/>
                  </a:cubicBezTo>
                  <a:cubicBezTo>
                    <a:pt x="282" y="507"/>
                    <a:pt x="282" y="507"/>
                    <a:pt x="282" y="50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89" y="482"/>
                    <a:pt x="289" y="482"/>
                    <a:pt x="289" y="482"/>
                  </a:cubicBezTo>
                  <a:cubicBezTo>
                    <a:pt x="284" y="474"/>
                    <a:pt x="282" y="467"/>
                    <a:pt x="283" y="462"/>
                  </a:cubicBezTo>
                  <a:cubicBezTo>
                    <a:pt x="285" y="450"/>
                    <a:pt x="285" y="450"/>
                    <a:pt x="285" y="450"/>
                  </a:cubicBezTo>
                  <a:cubicBezTo>
                    <a:pt x="285" y="448"/>
                    <a:pt x="285" y="448"/>
                    <a:pt x="285" y="448"/>
                  </a:cubicBezTo>
                  <a:cubicBezTo>
                    <a:pt x="286" y="447"/>
                    <a:pt x="286" y="447"/>
                    <a:pt x="286" y="447"/>
                  </a:cubicBezTo>
                  <a:cubicBezTo>
                    <a:pt x="299" y="439"/>
                    <a:pt x="299" y="439"/>
                    <a:pt x="299" y="439"/>
                  </a:cubicBezTo>
                  <a:cubicBezTo>
                    <a:pt x="300" y="439"/>
                    <a:pt x="300" y="439"/>
                    <a:pt x="300" y="439"/>
                  </a:cubicBezTo>
                  <a:cubicBezTo>
                    <a:pt x="309" y="433"/>
                    <a:pt x="309" y="433"/>
                    <a:pt x="309" y="433"/>
                  </a:cubicBezTo>
                  <a:cubicBezTo>
                    <a:pt x="320" y="417"/>
                    <a:pt x="320" y="417"/>
                    <a:pt x="320" y="417"/>
                  </a:cubicBezTo>
                  <a:cubicBezTo>
                    <a:pt x="322" y="405"/>
                    <a:pt x="322" y="405"/>
                    <a:pt x="322" y="405"/>
                  </a:cubicBezTo>
                  <a:cubicBezTo>
                    <a:pt x="309" y="376"/>
                    <a:pt x="309" y="376"/>
                    <a:pt x="309" y="376"/>
                  </a:cubicBezTo>
                  <a:cubicBezTo>
                    <a:pt x="337" y="389"/>
                    <a:pt x="337" y="389"/>
                    <a:pt x="337" y="389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47" y="367"/>
                    <a:pt x="347" y="367"/>
                    <a:pt x="347" y="367"/>
                  </a:cubicBezTo>
                  <a:cubicBezTo>
                    <a:pt x="367" y="362"/>
                    <a:pt x="367" y="362"/>
                    <a:pt x="367" y="362"/>
                  </a:cubicBezTo>
                  <a:cubicBezTo>
                    <a:pt x="369" y="362"/>
                    <a:pt x="369" y="362"/>
                    <a:pt x="369" y="362"/>
                  </a:cubicBezTo>
                  <a:cubicBezTo>
                    <a:pt x="380" y="388"/>
                    <a:pt x="380" y="388"/>
                    <a:pt x="380" y="388"/>
                  </a:cubicBezTo>
                  <a:cubicBezTo>
                    <a:pt x="380" y="389"/>
                    <a:pt x="380" y="389"/>
                    <a:pt x="380" y="389"/>
                  </a:cubicBezTo>
                  <a:cubicBezTo>
                    <a:pt x="379" y="399"/>
                    <a:pt x="379" y="399"/>
                    <a:pt x="379" y="399"/>
                  </a:cubicBezTo>
                  <a:cubicBezTo>
                    <a:pt x="380" y="408"/>
                    <a:pt x="380" y="408"/>
                    <a:pt x="380" y="408"/>
                  </a:cubicBezTo>
                  <a:cubicBezTo>
                    <a:pt x="382" y="412"/>
                    <a:pt x="385" y="414"/>
                    <a:pt x="387" y="414"/>
                  </a:cubicBezTo>
                  <a:cubicBezTo>
                    <a:pt x="389" y="414"/>
                    <a:pt x="392" y="412"/>
                    <a:pt x="395" y="408"/>
                  </a:cubicBezTo>
                  <a:cubicBezTo>
                    <a:pt x="396" y="407"/>
                    <a:pt x="396" y="407"/>
                    <a:pt x="396" y="407"/>
                  </a:cubicBezTo>
                  <a:cubicBezTo>
                    <a:pt x="396" y="407"/>
                    <a:pt x="396" y="407"/>
                    <a:pt x="396" y="407"/>
                  </a:cubicBezTo>
                  <a:cubicBezTo>
                    <a:pt x="413" y="401"/>
                    <a:pt x="413" y="401"/>
                    <a:pt x="413" y="401"/>
                  </a:cubicBezTo>
                  <a:cubicBezTo>
                    <a:pt x="413" y="401"/>
                    <a:pt x="413" y="401"/>
                    <a:pt x="413" y="401"/>
                  </a:cubicBezTo>
                  <a:cubicBezTo>
                    <a:pt x="422" y="401"/>
                    <a:pt x="427" y="403"/>
                    <a:pt x="429" y="408"/>
                  </a:cubicBezTo>
                  <a:cubicBezTo>
                    <a:pt x="430" y="426"/>
                    <a:pt x="430" y="426"/>
                    <a:pt x="430" y="426"/>
                  </a:cubicBezTo>
                  <a:cubicBezTo>
                    <a:pt x="430" y="427"/>
                    <a:pt x="430" y="427"/>
                    <a:pt x="430" y="427"/>
                  </a:cubicBezTo>
                  <a:cubicBezTo>
                    <a:pt x="433" y="427"/>
                    <a:pt x="433" y="427"/>
                    <a:pt x="433" y="427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1" y="429"/>
                    <a:pt x="451" y="429"/>
                    <a:pt x="451" y="429"/>
                  </a:cubicBezTo>
                  <a:cubicBezTo>
                    <a:pt x="468" y="424"/>
                    <a:pt x="468" y="424"/>
                    <a:pt x="468" y="424"/>
                  </a:cubicBezTo>
                  <a:cubicBezTo>
                    <a:pt x="478" y="415"/>
                    <a:pt x="478" y="415"/>
                    <a:pt x="478" y="415"/>
                  </a:cubicBezTo>
                  <a:cubicBezTo>
                    <a:pt x="479" y="408"/>
                    <a:pt x="479" y="408"/>
                    <a:pt x="479" y="408"/>
                  </a:cubicBezTo>
                  <a:cubicBezTo>
                    <a:pt x="474" y="402"/>
                    <a:pt x="474" y="402"/>
                    <a:pt x="474" y="402"/>
                  </a:cubicBezTo>
                  <a:cubicBezTo>
                    <a:pt x="456" y="396"/>
                    <a:pt x="456" y="396"/>
                    <a:pt x="456" y="396"/>
                  </a:cubicBezTo>
                  <a:cubicBezTo>
                    <a:pt x="455" y="395"/>
                    <a:pt x="455" y="395"/>
                    <a:pt x="455" y="395"/>
                  </a:cubicBezTo>
                  <a:cubicBezTo>
                    <a:pt x="455" y="394"/>
                    <a:pt x="455" y="394"/>
                    <a:pt x="455" y="394"/>
                  </a:cubicBezTo>
                  <a:cubicBezTo>
                    <a:pt x="434" y="374"/>
                    <a:pt x="434" y="374"/>
                    <a:pt x="434" y="374"/>
                  </a:cubicBezTo>
                  <a:cubicBezTo>
                    <a:pt x="436" y="372"/>
                    <a:pt x="436" y="372"/>
                    <a:pt x="436" y="372"/>
                  </a:cubicBezTo>
                  <a:cubicBezTo>
                    <a:pt x="447" y="363"/>
                    <a:pt x="447" y="363"/>
                    <a:pt x="447" y="363"/>
                  </a:cubicBezTo>
                  <a:cubicBezTo>
                    <a:pt x="447" y="363"/>
                    <a:pt x="447" y="363"/>
                    <a:pt x="447" y="363"/>
                  </a:cubicBezTo>
                  <a:cubicBezTo>
                    <a:pt x="458" y="359"/>
                    <a:pt x="458" y="359"/>
                    <a:pt x="458" y="359"/>
                  </a:cubicBezTo>
                  <a:cubicBezTo>
                    <a:pt x="460" y="359"/>
                    <a:pt x="460" y="359"/>
                    <a:pt x="460" y="359"/>
                  </a:cubicBezTo>
                  <a:cubicBezTo>
                    <a:pt x="473" y="361"/>
                    <a:pt x="473" y="361"/>
                    <a:pt x="473" y="361"/>
                  </a:cubicBezTo>
                  <a:cubicBezTo>
                    <a:pt x="474" y="361"/>
                    <a:pt x="474" y="361"/>
                    <a:pt x="474" y="361"/>
                  </a:cubicBezTo>
                  <a:cubicBezTo>
                    <a:pt x="475" y="362"/>
                    <a:pt x="475" y="362"/>
                    <a:pt x="475" y="362"/>
                  </a:cubicBezTo>
                  <a:cubicBezTo>
                    <a:pt x="475" y="356"/>
                    <a:pt x="475" y="356"/>
                    <a:pt x="475" y="356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59" y="341"/>
                    <a:pt x="459" y="341"/>
                    <a:pt x="459" y="341"/>
                  </a:cubicBezTo>
                  <a:cubicBezTo>
                    <a:pt x="446" y="322"/>
                    <a:pt x="446" y="322"/>
                    <a:pt x="446" y="322"/>
                  </a:cubicBezTo>
                  <a:cubicBezTo>
                    <a:pt x="445" y="321"/>
                    <a:pt x="445" y="321"/>
                    <a:pt x="445" y="321"/>
                  </a:cubicBezTo>
                  <a:cubicBezTo>
                    <a:pt x="445" y="321"/>
                    <a:pt x="445" y="321"/>
                    <a:pt x="445" y="321"/>
                  </a:cubicBezTo>
                  <a:cubicBezTo>
                    <a:pt x="439" y="298"/>
                    <a:pt x="439" y="298"/>
                    <a:pt x="439" y="298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50" y="270"/>
                    <a:pt x="450" y="270"/>
                    <a:pt x="450" y="270"/>
                  </a:cubicBezTo>
                  <a:cubicBezTo>
                    <a:pt x="467" y="270"/>
                    <a:pt x="467" y="270"/>
                    <a:pt x="467" y="270"/>
                  </a:cubicBezTo>
                  <a:cubicBezTo>
                    <a:pt x="505" y="274"/>
                    <a:pt x="505" y="274"/>
                    <a:pt x="505" y="274"/>
                  </a:cubicBezTo>
                  <a:cubicBezTo>
                    <a:pt x="523" y="248"/>
                    <a:pt x="523" y="248"/>
                    <a:pt x="523" y="248"/>
                  </a:cubicBezTo>
                  <a:cubicBezTo>
                    <a:pt x="523" y="247"/>
                    <a:pt x="523" y="247"/>
                    <a:pt x="523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39" y="239"/>
                    <a:pt x="539" y="239"/>
                    <a:pt x="539" y="239"/>
                  </a:cubicBezTo>
                  <a:cubicBezTo>
                    <a:pt x="547" y="224"/>
                    <a:pt x="547" y="224"/>
                    <a:pt x="547" y="224"/>
                  </a:cubicBezTo>
                  <a:cubicBezTo>
                    <a:pt x="547" y="223"/>
                    <a:pt x="547" y="223"/>
                    <a:pt x="547" y="223"/>
                  </a:cubicBezTo>
                  <a:cubicBezTo>
                    <a:pt x="565" y="209"/>
                    <a:pt x="565" y="209"/>
                    <a:pt x="565" y="209"/>
                  </a:cubicBezTo>
                  <a:cubicBezTo>
                    <a:pt x="573" y="194"/>
                    <a:pt x="573" y="194"/>
                    <a:pt x="573" y="194"/>
                  </a:cubicBezTo>
                  <a:cubicBezTo>
                    <a:pt x="573" y="193"/>
                    <a:pt x="573" y="193"/>
                    <a:pt x="573" y="193"/>
                  </a:cubicBezTo>
                  <a:cubicBezTo>
                    <a:pt x="573" y="193"/>
                    <a:pt x="573" y="193"/>
                    <a:pt x="573" y="193"/>
                  </a:cubicBezTo>
                  <a:cubicBezTo>
                    <a:pt x="573" y="192"/>
                    <a:pt x="573" y="192"/>
                    <a:pt x="573" y="192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91" y="150"/>
                    <a:pt x="591" y="150"/>
                    <a:pt x="591" y="150"/>
                  </a:cubicBezTo>
                  <a:cubicBezTo>
                    <a:pt x="591" y="148"/>
                    <a:pt x="591" y="148"/>
                    <a:pt x="591" y="148"/>
                  </a:cubicBezTo>
                  <a:cubicBezTo>
                    <a:pt x="592" y="148"/>
                    <a:pt x="592" y="148"/>
                    <a:pt x="592" y="148"/>
                  </a:cubicBezTo>
                  <a:cubicBezTo>
                    <a:pt x="603" y="140"/>
                    <a:pt x="603" y="140"/>
                    <a:pt x="603" y="140"/>
                  </a:cubicBezTo>
                  <a:cubicBezTo>
                    <a:pt x="606" y="137"/>
                    <a:pt x="606" y="137"/>
                    <a:pt x="606" y="137"/>
                  </a:cubicBezTo>
                  <a:cubicBezTo>
                    <a:pt x="589" y="134"/>
                    <a:pt x="589" y="134"/>
                    <a:pt x="589" y="134"/>
                  </a:cubicBezTo>
                  <a:cubicBezTo>
                    <a:pt x="562" y="136"/>
                    <a:pt x="562" y="136"/>
                    <a:pt x="562" y="136"/>
                  </a:cubicBezTo>
                  <a:cubicBezTo>
                    <a:pt x="561" y="135"/>
                    <a:pt x="561" y="135"/>
                    <a:pt x="561" y="135"/>
                  </a:cubicBezTo>
                  <a:cubicBezTo>
                    <a:pt x="551" y="127"/>
                    <a:pt x="551" y="127"/>
                    <a:pt x="551" y="127"/>
                  </a:cubicBezTo>
                  <a:cubicBezTo>
                    <a:pt x="549" y="127"/>
                    <a:pt x="549" y="127"/>
                    <a:pt x="549" y="127"/>
                  </a:cubicBezTo>
                  <a:cubicBezTo>
                    <a:pt x="549" y="126"/>
                    <a:pt x="549" y="126"/>
                    <a:pt x="549" y="126"/>
                  </a:cubicBezTo>
                  <a:cubicBezTo>
                    <a:pt x="544" y="118"/>
                    <a:pt x="544" y="118"/>
                    <a:pt x="544" y="118"/>
                  </a:cubicBezTo>
                  <a:cubicBezTo>
                    <a:pt x="542" y="119"/>
                    <a:pt x="542" y="119"/>
                    <a:pt x="542" y="119"/>
                  </a:cubicBezTo>
                  <a:cubicBezTo>
                    <a:pt x="542" y="120"/>
                    <a:pt x="542" y="120"/>
                    <a:pt x="542" y="120"/>
                  </a:cubicBezTo>
                  <a:cubicBezTo>
                    <a:pt x="540" y="122"/>
                    <a:pt x="537" y="123"/>
                    <a:pt x="533" y="123"/>
                  </a:cubicBezTo>
                  <a:cubicBezTo>
                    <a:pt x="529" y="125"/>
                    <a:pt x="529" y="125"/>
                    <a:pt x="529" y="125"/>
                  </a:cubicBezTo>
                  <a:cubicBezTo>
                    <a:pt x="527" y="125"/>
                    <a:pt x="527" y="126"/>
                    <a:pt x="525" y="125"/>
                  </a:cubicBezTo>
                  <a:cubicBezTo>
                    <a:pt x="523" y="125"/>
                    <a:pt x="522" y="123"/>
                    <a:pt x="521" y="120"/>
                  </a:cubicBezTo>
                  <a:cubicBezTo>
                    <a:pt x="520" y="116"/>
                    <a:pt x="519" y="113"/>
                    <a:pt x="515" y="110"/>
                  </a:cubicBezTo>
                  <a:cubicBezTo>
                    <a:pt x="514" y="109"/>
                    <a:pt x="514" y="109"/>
                    <a:pt x="514" y="109"/>
                  </a:cubicBezTo>
                  <a:cubicBezTo>
                    <a:pt x="514" y="108"/>
                    <a:pt x="514" y="108"/>
                    <a:pt x="514" y="108"/>
                  </a:cubicBezTo>
                  <a:cubicBezTo>
                    <a:pt x="513" y="108"/>
                    <a:pt x="513" y="108"/>
                    <a:pt x="513" y="108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9"/>
                    <a:pt x="507" y="99"/>
                    <a:pt x="507" y="99"/>
                  </a:cubicBezTo>
                  <a:cubicBezTo>
                    <a:pt x="497" y="106"/>
                    <a:pt x="497" y="106"/>
                    <a:pt x="497" y="106"/>
                  </a:cubicBezTo>
                  <a:cubicBezTo>
                    <a:pt x="496" y="107"/>
                    <a:pt x="496" y="107"/>
                    <a:pt x="496" y="107"/>
                  </a:cubicBezTo>
                  <a:cubicBezTo>
                    <a:pt x="496" y="107"/>
                    <a:pt x="496" y="107"/>
                    <a:pt x="496" y="107"/>
                  </a:cubicBezTo>
                  <a:cubicBezTo>
                    <a:pt x="471" y="112"/>
                    <a:pt x="471" y="112"/>
                    <a:pt x="471" y="112"/>
                  </a:cubicBezTo>
                  <a:cubicBezTo>
                    <a:pt x="470" y="112"/>
                    <a:pt x="470" y="112"/>
                    <a:pt x="470" y="112"/>
                  </a:cubicBezTo>
                  <a:cubicBezTo>
                    <a:pt x="469" y="111"/>
                    <a:pt x="469" y="111"/>
                    <a:pt x="469" y="111"/>
                  </a:cubicBezTo>
                  <a:cubicBezTo>
                    <a:pt x="453" y="100"/>
                    <a:pt x="453" y="100"/>
                    <a:pt x="453" y="100"/>
                  </a:cubicBezTo>
                  <a:cubicBezTo>
                    <a:pt x="452" y="99"/>
                    <a:pt x="452" y="99"/>
                    <a:pt x="452" y="99"/>
                  </a:cubicBezTo>
                  <a:cubicBezTo>
                    <a:pt x="452" y="99"/>
                    <a:pt x="452" y="99"/>
                    <a:pt x="452" y="99"/>
                  </a:cubicBezTo>
                  <a:cubicBezTo>
                    <a:pt x="451" y="99"/>
                    <a:pt x="451" y="99"/>
                    <a:pt x="451" y="99"/>
                  </a:cubicBezTo>
                  <a:cubicBezTo>
                    <a:pt x="447" y="90"/>
                    <a:pt x="447" y="90"/>
                    <a:pt x="447" y="90"/>
                  </a:cubicBezTo>
                  <a:cubicBezTo>
                    <a:pt x="436" y="103"/>
                    <a:pt x="436" y="103"/>
                    <a:pt x="436" y="103"/>
                  </a:cubicBezTo>
                  <a:cubicBezTo>
                    <a:pt x="427" y="112"/>
                    <a:pt x="421" y="115"/>
                    <a:pt x="417" y="112"/>
                  </a:cubicBezTo>
                  <a:cubicBezTo>
                    <a:pt x="401" y="104"/>
                    <a:pt x="401" y="104"/>
                    <a:pt x="401" y="104"/>
                  </a:cubicBezTo>
                  <a:cubicBezTo>
                    <a:pt x="390" y="103"/>
                    <a:pt x="390" y="103"/>
                    <a:pt x="390" y="103"/>
                  </a:cubicBezTo>
                  <a:cubicBezTo>
                    <a:pt x="389" y="103"/>
                    <a:pt x="389" y="103"/>
                    <a:pt x="389" y="103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6" y="94"/>
                    <a:pt x="376" y="94"/>
                    <a:pt x="376" y="94"/>
                  </a:cubicBezTo>
                  <a:cubicBezTo>
                    <a:pt x="380" y="76"/>
                    <a:pt x="380" y="76"/>
                    <a:pt x="380" y="76"/>
                  </a:cubicBezTo>
                  <a:cubicBezTo>
                    <a:pt x="380" y="70"/>
                    <a:pt x="380" y="70"/>
                    <a:pt x="380" y="70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59" y="51"/>
                    <a:pt x="359" y="51"/>
                    <a:pt x="359" y="51"/>
                  </a:cubicBezTo>
                  <a:cubicBezTo>
                    <a:pt x="360" y="39"/>
                    <a:pt x="360" y="39"/>
                    <a:pt x="360" y="39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10" y="28"/>
                    <a:pt x="310" y="28"/>
                    <a:pt x="310" y="28"/>
                  </a:cubicBezTo>
                  <a:cubicBezTo>
                    <a:pt x="307" y="26"/>
                    <a:pt x="304" y="22"/>
                    <a:pt x="302" y="15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92" y="1"/>
                    <a:pt x="292" y="1"/>
                    <a:pt x="292" y="1"/>
                  </a:cubicBezTo>
                  <a:cubicBezTo>
                    <a:pt x="281" y="10"/>
                    <a:pt x="281" y="10"/>
                    <a:pt x="281" y="10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5" y="53"/>
                    <a:pt x="275" y="53"/>
                    <a:pt x="275" y="53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4" y="59"/>
                    <a:pt x="269" y="61"/>
                    <a:pt x="263" y="61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31" y="61"/>
                    <a:pt x="231" y="61"/>
                    <a:pt x="231" y="61"/>
                  </a:cubicBezTo>
                  <a:cubicBezTo>
                    <a:pt x="229" y="61"/>
                    <a:pt x="229" y="61"/>
                    <a:pt x="229" y="61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206" y="74"/>
                    <a:pt x="207" y="78"/>
                    <a:pt x="209" y="83"/>
                  </a:cubicBezTo>
                  <a:cubicBezTo>
                    <a:pt x="211" y="88"/>
                    <a:pt x="212" y="91"/>
                    <a:pt x="210" y="95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6" y="103"/>
                    <a:pt x="200" y="103"/>
                    <a:pt x="191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22"/>
                    <a:pt x="178" y="122"/>
                    <a:pt x="178" y="122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4" y="87"/>
                    <a:pt x="134" y="87"/>
                    <a:pt x="134" y="87"/>
                  </a:cubicBezTo>
                  <a:cubicBezTo>
                    <a:pt x="127" y="92"/>
                    <a:pt x="127" y="92"/>
                    <a:pt x="127" y="92"/>
                  </a:cubicBezTo>
                  <a:cubicBezTo>
                    <a:pt x="127" y="92"/>
                    <a:pt x="127" y="92"/>
                    <a:pt x="127" y="92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4"/>
                    <a:pt x="114" y="94"/>
                    <a:pt x="114" y="94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96" y="66"/>
                    <a:pt x="94" y="60"/>
                    <a:pt x="92" y="56"/>
                  </a:cubicBezTo>
                  <a:cubicBezTo>
                    <a:pt x="92" y="56"/>
                    <a:pt x="91" y="54"/>
                    <a:pt x="87" y="54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0" y="51"/>
                    <a:pt x="76" y="47"/>
                    <a:pt x="74" y="41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56" y="13"/>
                  </a:lnTo>
                  <a:close/>
                </a:path>
              </a:pathLst>
            </a:custGeom>
            <a:solidFill>
              <a:srgbClr val="99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36FB690-80FA-497C-BFF3-3ADB4040D382}"/>
                </a:ext>
              </a:extLst>
            </p:cNvPr>
            <p:cNvSpPr/>
            <p:nvPr/>
          </p:nvSpPr>
          <p:spPr bwMode="auto">
            <a:xfrm>
              <a:off x="2336352" y="3705377"/>
              <a:ext cx="727324" cy="760551"/>
            </a:xfrm>
            <a:custGeom>
              <a:avLst/>
              <a:gdLst>
                <a:gd name="T0" fmla="*/ 16 w 489"/>
                <a:gd name="T1" fmla="*/ 314 h 511"/>
                <a:gd name="T2" fmla="*/ 69 w 489"/>
                <a:gd name="T3" fmla="*/ 312 h 511"/>
                <a:gd name="T4" fmla="*/ 72 w 489"/>
                <a:gd name="T5" fmla="*/ 336 h 511"/>
                <a:gd name="T6" fmla="*/ 116 w 489"/>
                <a:gd name="T7" fmla="*/ 381 h 511"/>
                <a:gd name="T8" fmla="*/ 123 w 489"/>
                <a:gd name="T9" fmla="*/ 448 h 511"/>
                <a:gd name="T10" fmla="*/ 189 w 489"/>
                <a:gd name="T11" fmla="*/ 466 h 511"/>
                <a:gd name="T12" fmla="*/ 207 w 489"/>
                <a:gd name="T13" fmla="*/ 503 h 511"/>
                <a:gd name="T14" fmla="*/ 237 w 489"/>
                <a:gd name="T15" fmla="*/ 509 h 511"/>
                <a:gd name="T16" fmla="*/ 225 w 489"/>
                <a:gd name="T17" fmla="*/ 448 h 511"/>
                <a:gd name="T18" fmla="*/ 252 w 489"/>
                <a:gd name="T19" fmla="*/ 422 h 511"/>
                <a:gd name="T20" fmla="*/ 325 w 489"/>
                <a:gd name="T21" fmla="*/ 408 h 511"/>
                <a:gd name="T22" fmla="*/ 376 w 489"/>
                <a:gd name="T23" fmla="*/ 403 h 511"/>
                <a:gd name="T24" fmla="*/ 379 w 489"/>
                <a:gd name="T25" fmla="*/ 402 h 511"/>
                <a:gd name="T26" fmla="*/ 456 w 489"/>
                <a:gd name="T27" fmla="*/ 368 h 511"/>
                <a:gd name="T28" fmla="*/ 464 w 489"/>
                <a:gd name="T29" fmla="*/ 372 h 511"/>
                <a:gd name="T30" fmla="*/ 479 w 489"/>
                <a:gd name="T31" fmla="*/ 363 h 511"/>
                <a:gd name="T32" fmla="*/ 471 w 489"/>
                <a:gd name="T33" fmla="*/ 335 h 511"/>
                <a:gd name="T34" fmla="*/ 433 w 489"/>
                <a:gd name="T35" fmla="*/ 311 h 511"/>
                <a:gd name="T36" fmla="*/ 406 w 489"/>
                <a:gd name="T37" fmla="*/ 313 h 511"/>
                <a:gd name="T38" fmla="*/ 396 w 489"/>
                <a:gd name="T39" fmla="*/ 293 h 511"/>
                <a:gd name="T40" fmla="*/ 409 w 489"/>
                <a:gd name="T41" fmla="*/ 253 h 511"/>
                <a:gd name="T42" fmla="*/ 388 w 489"/>
                <a:gd name="T43" fmla="*/ 214 h 511"/>
                <a:gd name="T44" fmla="*/ 387 w 489"/>
                <a:gd name="T45" fmla="*/ 163 h 511"/>
                <a:gd name="T46" fmla="*/ 352 w 489"/>
                <a:gd name="T47" fmla="*/ 163 h 511"/>
                <a:gd name="T48" fmla="*/ 341 w 489"/>
                <a:gd name="T49" fmla="*/ 128 h 511"/>
                <a:gd name="T50" fmla="*/ 355 w 489"/>
                <a:gd name="T51" fmla="*/ 113 h 511"/>
                <a:gd name="T52" fmla="*/ 406 w 489"/>
                <a:gd name="T53" fmla="*/ 108 h 511"/>
                <a:gd name="T54" fmla="*/ 427 w 489"/>
                <a:gd name="T55" fmla="*/ 109 h 511"/>
                <a:gd name="T56" fmla="*/ 440 w 489"/>
                <a:gd name="T57" fmla="*/ 77 h 511"/>
                <a:gd name="T58" fmla="*/ 391 w 489"/>
                <a:gd name="T59" fmla="*/ 77 h 511"/>
                <a:gd name="T60" fmla="*/ 389 w 489"/>
                <a:gd name="T61" fmla="*/ 66 h 511"/>
                <a:gd name="T62" fmla="*/ 362 w 489"/>
                <a:gd name="T63" fmla="*/ 48 h 511"/>
                <a:gd name="T64" fmla="*/ 347 w 489"/>
                <a:gd name="T65" fmla="*/ 71 h 511"/>
                <a:gd name="T66" fmla="*/ 345 w 489"/>
                <a:gd name="T67" fmla="*/ 88 h 511"/>
                <a:gd name="T68" fmla="*/ 314 w 489"/>
                <a:gd name="T69" fmla="*/ 146 h 511"/>
                <a:gd name="T70" fmla="*/ 316 w 489"/>
                <a:gd name="T71" fmla="*/ 168 h 511"/>
                <a:gd name="T72" fmla="*/ 305 w 489"/>
                <a:gd name="T73" fmla="*/ 180 h 511"/>
                <a:gd name="T74" fmla="*/ 297 w 489"/>
                <a:gd name="T75" fmla="*/ 184 h 511"/>
                <a:gd name="T76" fmla="*/ 264 w 489"/>
                <a:gd name="T77" fmla="*/ 192 h 511"/>
                <a:gd name="T78" fmla="*/ 238 w 489"/>
                <a:gd name="T79" fmla="*/ 189 h 511"/>
                <a:gd name="T80" fmla="*/ 221 w 489"/>
                <a:gd name="T81" fmla="*/ 183 h 511"/>
                <a:gd name="T82" fmla="*/ 209 w 489"/>
                <a:gd name="T83" fmla="*/ 144 h 511"/>
                <a:gd name="T84" fmla="*/ 189 w 489"/>
                <a:gd name="T85" fmla="*/ 100 h 511"/>
                <a:gd name="T86" fmla="*/ 186 w 489"/>
                <a:gd name="T87" fmla="*/ 81 h 511"/>
                <a:gd name="T88" fmla="*/ 160 w 489"/>
                <a:gd name="T89" fmla="*/ 82 h 511"/>
                <a:gd name="T90" fmla="*/ 148 w 489"/>
                <a:gd name="T91" fmla="*/ 75 h 511"/>
                <a:gd name="T92" fmla="*/ 139 w 489"/>
                <a:gd name="T93" fmla="*/ 36 h 511"/>
                <a:gd name="T94" fmla="*/ 118 w 489"/>
                <a:gd name="T95" fmla="*/ 71 h 511"/>
                <a:gd name="T96" fmla="*/ 100 w 489"/>
                <a:gd name="T97" fmla="*/ 53 h 511"/>
                <a:gd name="T98" fmla="*/ 87 w 489"/>
                <a:gd name="T99" fmla="*/ 0 h 511"/>
                <a:gd name="T100" fmla="*/ 70 w 489"/>
                <a:gd name="T101" fmla="*/ 37 h 511"/>
                <a:gd name="T102" fmla="*/ 44 w 489"/>
                <a:gd name="T103" fmla="*/ 63 h 511"/>
                <a:gd name="T104" fmla="*/ 65 w 489"/>
                <a:gd name="T105" fmla="*/ 89 h 511"/>
                <a:gd name="T106" fmla="*/ 62 w 489"/>
                <a:gd name="T107" fmla="*/ 215 h 511"/>
                <a:gd name="T108" fmla="*/ 5 w 489"/>
                <a:gd name="T109" fmla="*/ 274 h 511"/>
                <a:gd name="T110" fmla="*/ 9 w 489"/>
                <a:gd name="T111" fmla="*/ 30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9" h="511">
                  <a:moveTo>
                    <a:pt x="3" y="313"/>
                  </a:moveTo>
                  <a:cubicBezTo>
                    <a:pt x="0" y="322"/>
                    <a:pt x="0" y="322"/>
                    <a:pt x="0" y="322"/>
                  </a:cubicBezTo>
                  <a:cubicBezTo>
                    <a:pt x="4" y="322"/>
                    <a:pt x="9" y="319"/>
                    <a:pt x="15" y="315"/>
                  </a:cubicBezTo>
                  <a:cubicBezTo>
                    <a:pt x="16" y="314"/>
                    <a:pt x="16" y="314"/>
                    <a:pt x="16" y="314"/>
                  </a:cubicBezTo>
                  <a:cubicBezTo>
                    <a:pt x="17" y="314"/>
                    <a:pt x="17" y="314"/>
                    <a:pt x="17" y="314"/>
                  </a:cubicBezTo>
                  <a:cubicBezTo>
                    <a:pt x="45" y="311"/>
                    <a:pt x="45" y="311"/>
                    <a:pt x="45" y="311"/>
                  </a:cubicBezTo>
                  <a:cubicBezTo>
                    <a:pt x="63" y="302"/>
                    <a:pt x="63" y="302"/>
                    <a:pt x="63" y="302"/>
                  </a:cubicBezTo>
                  <a:cubicBezTo>
                    <a:pt x="69" y="312"/>
                    <a:pt x="69" y="312"/>
                    <a:pt x="69" y="312"/>
                  </a:cubicBezTo>
                  <a:cubicBezTo>
                    <a:pt x="71" y="312"/>
                    <a:pt x="71" y="312"/>
                    <a:pt x="71" y="312"/>
                  </a:cubicBezTo>
                  <a:cubicBezTo>
                    <a:pt x="63" y="325"/>
                    <a:pt x="63" y="325"/>
                    <a:pt x="63" y="325"/>
                  </a:cubicBezTo>
                  <a:cubicBezTo>
                    <a:pt x="72" y="335"/>
                    <a:pt x="72" y="335"/>
                    <a:pt x="72" y="335"/>
                  </a:cubicBezTo>
                  <a:cubicBezTo>
                    <a:pt x="72" y="336"/>
                    <a:pt x="72" y="336"/>
                    <a:pt x="72" y="336"/>
                  </a:cubicBezTo>
                  <a:cubicBezTo>
                    <a:pt x="72" y="338"/>
                    <a:pt x="72" y="338"/>
                    <a:pt x="72" y="338"/>
                  </a:cubicBezTo>
                  <a:cubicBezTo>
                    <a:pt x="65" y="367"/>
                    <a:pt x="65" y="367"/>
                    <a:pt x="65" y="367"/>
                  </a:cubicBezTo>
                  <a:cubicBezTo>
                    <a:pt x="83" y="380"/>
                    <a:pt x="83" y="380"/>
                    <a:pt x="83" y="380"/>
                  </a:cubicBezTo>
                  <a:cubicBezTo>
                    <a:pt x="116" y="381"/>
                    <a:pt x="116" y="381"/>
                    <a:pt x="116" y="381"/>
                  </a:cubicBezTo>
                  <a:cubicBezTo>
                    <a:pt x="111" y="388"/>
                    <a:pt x="111" y="388"/>
                    <a:pt x="111" y="388"/>
                  </a:cubicBezTo>
                  <a:cubicBezTo>
                    <a:pt x="90" y="413"/>
                    <a:pt x="80" y="428"/>
                    <a:pt x="81" y="433"/>
                  </a:cubicBezTo>
                  <a:cubicBezTo>
                    <a:pt x="94" y="436"/>
                    <a:pt x="94" y="436"/>
                    <a:pt x="94" y="436"/>
                  </a:cubicBezTo>
                  <a:cubicBezTo>
                    <a:pt x="110" y="437"/>
                    <a:pt x="120" y="442"/>
                    <a:pt x="123" y="448"/>
                  </a:cubicBezTo>
                  <a:cubicBezTo>
                    <a:pt x="127" y="457"/>
                    <a:pt x="132" y="465"/>
                    <a:pt x="135" y="474"/>
                  </a:cubicBezTo>
                  <a:cubicBezTo>
                    <a:pt x="154" y="485"/>
                    <a:pt x="154" y="485"/>
                    <a:pt x="154" y="485"/>
                  </a:cubicBezTo>
                  <a:cubicBezTo>
                    <a:pt x="165" y="487"/>
                    <a:pt x="165" y="487"/>
                    <a:pt x="165" y="487"/>
                  </a:cubicBezTo>
                  <a:cubicBezTo>
                    <a:pt x="189" y="466"/>
                    <a:pt x="189" y="466"/>
                    <a:pt x="189" y="466"/>
                  </a:cubicBezTo>
                  <a:cubicBezTo>
                    <a:pt x="202" y="485"/>
                    <a:pt x="202" y="485"/>
                    <a:pt x="202" y="485"/>
                  </a:cubicBezTo>
                  <a:cubicBezTo>
                    <a:pt x="202" y="485"/>
                    <a:pt x="202" y="485"/>
                    <a:pt x="202" y="485"/>
                  </a:cubicBezTo>
                  <a:cubicBezTo>
                    <a:pt x="203" y="486"/>
                    <a:pt x="203" y="486"/>
                    <a:pt x="203" y="486"/>
                  </a:cubicBezTo>
                  <a:cubicBezTo>
                    <a:pt x="207" y="503"/>
                    <a:pt x="207" y="503"/>
                    <a:pt x="207" y="503"/>
                  </a:cubicBezTo>
                  <a:cubicBezTo>
                    <a:pt x="217" y="505"/>
                    <a:pt x="217" y="505"/>
                    <a:pt x="217" y="505"/>
                  </a:cubicBezTo>
                  <a:cubicBezTo>
                    <a:pt x="233" y="511"/>
                    <a:pt x="233" y="511"/>
                    <a:pt x="233" y="511"/>
                  </a:cubicBezTo>
                  <a:cubicBezTo>
                    <a:pt x="237" y="510"/>
                    <a:pt x="237" y="510"/>
                    <a:pt x="237" y="510"/>
                  </a:cubicBezTo>
                  <a:cubicBezTo>
                    <a:pt x="237" y="509"/>
                    <a:pt x="237" y="509"/>
                    <a:pt x="237" y="509"/>
                  </a:cubicBezTo>
                  <a:cubicBezTo>
                    <a:pt x="234" y="491"/>
                    <a:pt x="234" y="491"/>
                    <a:pt x="234" y="491"/>
                  </a:cubicBezTo>
                  <a:cubicBezTo>
                    <a:pt x="234" y="490"/>
                    <a:pt x="234" y="490"/>
                    <a:pt x="234" y="490"/>
                  </a:cubicBezTo>
                  <a:cubicBezTo>
                    <a:pt x="225" y="450"/>
                    <a:pt x="225" y="450"/>
                    <a:pt x="225" y="450"/>
                  </a:cubicBezTo>
                  <a:cubicBezTo>
                    <a:pt x="225" y="448"/>
                    <a:pt x="225" y="448"/>
                    <a:pt x="225" y="448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1" y="421"/>
                    <a:pt x="231" y="421"/>
                    <a:pt x="231" y="421"/>
                  </a:cubicBezTo>
                  <a:cubicBezTo>
                    <a:pt x="234" y="421"/>
                    <a:pt x="234" y="421"/>
                    <a:pt x="234" y="421"/>
                  </a:cubicBezTo>
                  <a:cubicBezTo>
                    <a:pt x="252" y="422"/>
                    <a:pt x="252" y="422"/>
                    <a:pt x="252" y="422"/>
                  </a:cubicBezTo>
                  <a:cubicBezTo>
                    <a:pt x="276" y="405"/>
                    <a:pt x="276" y="405"/>
                    <a:pt x="276" y="405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90" y="416"/>
                    <a:pt x="298" y="423"/>
                    <a:pt x="303" y="429"/>
                  </a:cubicBezTo>
                  <a:cubicBezTo>
                    <a:pt x="307" y="428"/>
                    <a:pt x="314" y="420"/>
                    <a:pt x="325" y="408"/>
                  </a:cubicBezTo>
                  <a:cubicBezTo>
                    <a:pt x="325" y="408"/>
                    <a:pt x="325" y="408"/>
                    <a:pt x="325" y="408"/>
                  </a:cubicBezTo>
                  <a:cubicBezTo>
                    <a:pt x="327" y="406"/>
                    <a:pt x="327" y="406"/>
                    <a:pt x="327" y="406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76" y="403"/>
                    <a:pt x="376" y="403"/>
                    <a:pt x="376" y="403"/>
                  </a:cubicBezTo>
                  <a:cubicBezTo>
                    <a:pt x="377" y="402"/>
                    <a:pt x="377" y="402"/>
                    <a:pt x="377" y="402"/>
                  </a:cubicBezTo>
                  <a:cubicBezTo>
                    <a:pt x="378" y="401"/>
                    <a:pt x="378" y="401"/>
                    <a:pt x="378" y="401"/>
                  </a:cubicBezTo>
                  <a:cubicBezTo>
                    <a:pt x="378" y="401"/>
                    <a:pt x="378" y="401"/>
                    <a:pt x="378" y="401"/>
                  </a:cubicBezTo>
                  <a:cubicBezTo>
                    <a:pt x="379" y="402"/>
                    <a:pt x="379" y="402"/>
                    <a:pt x="379" y="402"/>
                  </a:cubicBezTo>
                  <a:cubicBezTo>
                    <a:pt x="394" y="405"/>
                    <a:pt x="394" y="405"/>
                    <a:pt x="394" y="405"/>
                  </a:cubicBezTo>
                  <a:cubicBezTo>
                    <a:pt x="440" y="363"/>
                    <a:pt x="440" y="363"/>
                    <a:pt x="440" y="363"/>
                  </a:cubicBezTo>
                  <a:cubicBezTo>
                    <a:pt x="455" y="368"/>
                    <a:pt x="455" y="368"/>
                    <a:pt x="455" y="368"/>
                  </a:cubicBezTo>
                  <a:cubicBezTo>
                    <a:pt x="456" y="368"/>
                    <a:pt x="456" y="368"/>
                    <a:pt x="456" y="368"/>
                  </a:cubicBezTo>
                  <a:cubicBezTo>
                    <a:pt x="456" y="369"/>
                    <a:pt x="456" y="369"/>
                    <a:pt x="456" y="369"/>
                  </a:cubicBezTo>
                  <a:cubicBezTo>
                    <a:pt x="457" y="370"/>
                    <a:pt x="457" y="370"/>
                    <a:pt x="457" y="370"/>
                  </a:cubicBezTo>
                  <a:cubicBezTo>
                    <a:pt x="460" y="376"/>
                    <a:pt x="460" y="376"/>
                    <a:pt x="460" y="376"/>
                  </a:cubicBezTo>
                  <a:cubicBezTo>
                    <a:pt x="464" y="372"/>
                    <a:pt x="464" y="372"/>
                    <a:pt x="464" y="372"/>
                  </a:cubicBezTo>
                  <a:cubicBezTo>
                    <a:pt x="465" y="372"/>
                    <a:pt x="465" y="372"/>
                    <a:pt x="465" y="372"/>
                  </a:cubicBezTo>
                  <a:cubicBezTo>
                    <a:pt x="465" y="371"/>
                    <a:pt x="465" y="371"/>
                    <a:pt x="465" y="371"/>
                  </a:cubicBezTo>
                  <a:cubicBezTo>
                    <a:pt x="465" y="371"/>
                    <a:pt x="465" y="371"/>
                    <a:pt x="465" y="371"/>
                  </a:cubicBezTo>
                  <a:cubicBezTo>
                    <a:pt x="479" y="363"/>
                    <a:pt x="479" y="363"/>
                    <a:pt x="479" y="363"/>
                  </a:cubicBezTo>
                  <a:cubicBezTo>
                    <a:pt x="489" y="354"/>
                    <a:pt x="489" y="354"/>
                    <a:pt x="489" y="354"/>
                  </a:cubicBezTo>
                  <a:cubicBezTo>
                    <a:pt x="487" y="332"/>
                    <a:pt x="487" y="332"/>
                    <a:pt x="487" y="332"/>
                  </a:cubicBezTo>
                  <a:cubicBezTo>
                    <a:pt x="485" y="330"/>
                    <a:pt x="485" y="330"/>
                    <a:pt x="485" y="330"/>
                  </a:cubicBezTo>
                  <a:cubicBezTo>
                    <a:pt x="471" y="335"/>
                    <a:pt x="471" y="335"/>
                    <a:pt x="471" y="335"/>
                  </a:cubicBezTo>
                  <a:cubicBezTo>
                    <a:pt x="467" y="337"/>
                    <a:pt x="464" y="338"/>
                    <a:pt x="459" y="338"/>
                  </a:cubicBezTo>
                  <a:cubicBezTo>
                    <a:pt x="444" y="338"/>
                    <a:pt x="444" y="338"/>
                    <a:pt x="444" y="338"/>
                  </a:cubicBezTo>
                  <a:cubicBezTo>
                    <a:pt x="439" y="337"/>
                    <a:pt x="436" y="336"/>
                    <a:pt x="434" y="333"/>
                  </a:cubicBezTo>
                  <a:cubicBezTo>
                    <a:pt x="433" y="311"/>
                    <a:pt x="433" y="311"/>
                    <a:pt x="433" y="311"/>
                  </a:cubicBezTo>
                  <a:cubicBezTo>
                    <a:pt x="428" y="308"/>
                    <a:pt x="426" y="307"/>
                    <a:pt x="424" y="307"/>
                  </a:cubicBezTo>
                  <a:cubicBezTo>
                    <a:pt x="420" y="308"/>
                    <a:pt x="420" y="308"/>
                    <a:pt x="420" y="308"/>
                  </a:cubicBezTo>
                  <a:cubicBezTo>
                    <a:pt x="416" y="311"/>
                    <a:pt x="416" y="311"/>
                    <a:pt x="416" y="311"/>
                  </a:cubicBezTo>
                  <a:cubicBezTo>
                    <a:pt x="406" y="313"/>
                    <a:pt x="406" y="313"/>
                    <a:pt x="406" y="313"/>
                  </a:cubicBezTo>
                  <a:cubicBezTo>
                    <a:pt x="403" y="313"/>
                    <a:pt x="403" y="313"/>
                    <a:pt x="403" y="313"/>
                  </a:cubicBezTo>
                  <a:cubicBezTo>
                    <a:pt x="403" y="312"/>
                    <a:pt x="403" y="312"/>
                    <a:pt x="403" y="312"/>
                  </a:cubicBezTo>
                  <a:cubicBezTo>
                    <a:pt x="397" y="302"/>
                    <a:pt x="397" y="302"/>
                    <a:pt x="397" y="302"/>
                  </a:cubicBezTo>
                  <a:cubicBezTo>
                    <a:pt x="396" y="293"/>
                    <a:pt x="396" y="293"/>
                    <a:pt x="396" y="293"/>
                  </a:cubicBezTo>
                  <a:cubicBezTo>
                    <a:pt x="402" y="267"/>
                    <a:pt x="402" y="267"/>
                    <a:pt x="402" y="267"/>
                  </a:cubicBezTo>
                  <a:cubicBezTo>
                    <a:pt x="403" y="267"/>
                    <a:pt x="403" y="267"/>
                    <a:pt x="403" y="267"/>
                  </a:cubicBezTo>
                  <a:cubicBezTo>
                    <a:pt x="403" y="266"/>
                    <a:pt x="403" y="266"/>
                    <a:pt x="403" y="266"/>
                  </a:cubicBezTo>
                  <a:cubicBezTo>
                    <a:pt x="409" y="253"/>
                    <a:pt x="409" y="253"/>
                    <a:pt x="409" y="253"/>
                  </a:cubicBezTo>
                  <a:cubicBezTo>
                    <a:pt x="389" y="236"/>
                    <a:pt x="389" y="236"/>
                    <a:pt x="389" y="236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14"/>
                    <a:pt x="388" y="214"/>
                    <a:pt x="388" y="214"/>
                  </a:cubicBezTo>
                  <a:cubicBezTo>
                    <a:pt x="389" y="214"/>
                    <a:pt x="389" y="214"/>
                    <a:pt x="389" y="214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393" y="165"/>
                    <a:pt x="393" y="165"/>
                    <a:pt x="393" y="165"/>
                  </a:cubicBezTo>
                  <a:cubicBezTo>
                    <a:pt x="387" y="163"/>
                    <a:pt x="387" y="163"/>
                    <a:pt x="387" y="163"/>
                  </a:cubicBezTo>
                  <a:cubicBezTo>
                    <a:pt x="379" y="164"/>
                    <a:pt x="379" y="164"/>
                    <a:pt x="379" y="164"/>
                  </a:cubicBezTo>
                  <a:cubicBezTo>
                    <a:pt x="371" y="176"/>
                    <a:pt x="371" y="176"/>
                    <a:pt x="371" y="176"/>
                  </a:cubicBezTo>
                  <a:cubicBezTo>
                    <a:pt x="362" y="169"/>
                    <a:pt x="362" y="169"/>
                    <a:pt x="362" y="169"/>
                  </a:cubicBezTo>
                  <a:cubicBezTo>
                    <a:pt x="352" y="163"/>
                    <a:pt x="352" y="163"/>
                    <a:pt x="352" y="163"/>
                  </a:cubicBezTo>
                  <a:cubicBezTo>
                    <a:pt x="345" y="144"/>
                    <a:pt x="345" y="144"/>
                    <a:pt x="345" y="144"/>
                  </a:cubicBezTo>
                  <a:cubicBezTo>
                    <a:pt x="342" y="130"/>
                    <a:pt x="342" y="130"/>
                    <a:pt x="342" y="130"/>
                  </a:cubicBezTo>
                  <a:cubicBezTo>
                    <a:pt x="342" y="129"/>
                    <a:pt x="342" y="129"/>
                    <a:pt x="342" y="129"/>
                  </a:cubicBezTo>
                  <a:cubicBezTo>
                    <a:pt x="341" y="128"/>
                    <a:pt x="341" y="128"/>
                    <a:pt x="341" y="128"/>
                  </a:cubicBezTo>
                  <a:cubicBezTo>
                    <a:pt x="343" y="127"/>
                    <a:pt x="343" y="127"/>
                    <a:pt x="343" y="127"/>
                  </a:cubicBezTo>
                  <a:cubicBezTo>
                    <a:pt x="352" y="114"/>
                    <a:pt x="352" y="114"/>
                    <a:pt x="352" y="114"/>
                  </a:cubicBezTo>
                  <a:cubicBezTo>
                    <a:pt x="354" y="113"/>
                    <a:pt x="354" y="113"/>
                    <a:pt x="354" y="113"/>
                  </a:cubicBezTo>
                  <a:cubicBezTo>
                    <a:pt x="355" y="113"/>
                    <a:pt x="355" y="113"/>
                    <a:pt x="355" y="113"/>
                  </a:cubicBezTo>
                  <a:cubicBezTo>
                    <a:pt x="362" y="112"/>
                    <a:pt x="362" y="112"/>
                    <a:pt x="362" y="112"/>
                  </a:cubicBezTo>
                  <a:cubicBezTo>
                    <a:pt x="369" y="110"/>
                    <a:pt x="369" y="110"/>
                    <a:pt x="369" y="110"/>
                  </a:cubicBezTo>
                  <a:cubicBezTo>
                    <a:pt x="405" y="108"/>
                    <a:pt x="405" y="108"/>
                    <a:pt x="405" y="108"/>
                  </a:cubicBezTo>
                  <a:cubicBezTo>
                    <a:pt x="406" y="108"/>
                    <a:pt x="406" y="108"/>
                    <a:pt x="406" y="108"/>
                  </a:cubicBezTo>
                  <a:cubicBezTo>
                    <a:pt x="411" y="110"/>
                    <a:pt x="411" y="110"/>
                    <a:pt x="411" y="110"/>
                  </a:cubicBezTo>
                  <a:cubicBezTo>
                    <a:pt x="412" y="111"/>
                    <a:pt x="412" y="111"/>
                    <a:pt x="412" y="111"/>
                  </a:cubicBezTo>
                  <a:cubicBezTo>
                    <a:pt x="418" y="113"/>
                    <a:pt x="418" y="113"/>
                    <a:pt x="418" y="113"/>
                  </a:cubicBezTo>
                  <a:cubicBezTo>
                    <a:pt x="427" y="109"/>
                    <a:pt x="427" y="109"/>
                    <a:pt x="427" y="109"/>
                  </a:cubicBezTo>
                  <a:cubicBezTo>
                    <a:pt x="436" y="103"/>
                    <a:pt x="436" y="103"/>
                    <a:pt x="436" y="103"/>
                  </a:cubicBezTo>
                  <a:cubicBezTo>
                    <a:pt x="440" y="96"/>
                    <a:pt x="440" y="96"/>
                    <a:pt x="440" y="96"/>
                  </a:cubicBezTo>
                  <a:cubicBezTo>
                    <a:pt x="440" y="92"/>
                    <a:pt x="440" y="92"/>
                    <a:pt x="440" y="92"/>
                  </a:cubicBezTo>
                  <a:cubicBezTo>
                    <a:pt x="440" y="77"/>
                    <a:pt x="440" y="77"/>
                    <a:pt x="440" y="77"/>
                  </a:cubicBezTo>
                  <a:cubicBezTo>
                    <a:pt x="432" y="76"/>
                    <a:pt x="432" y="76"/>
                    <a:pt x="432" y="76"/>
                  </a:cubicBezTo>
                  <a:cubicBezTo>
                    <a:pt x="418" y="81"/>
                    <a:pt x="418" y="81"/>
                    <a:pt x="418" y="81"/>
                  </a:cubicBezTo>
                  <a:cubicBezTo>
                    <a:pt x="414" y="86"/>
                    <a:pt x="409" y="89"/>
                    <a:pt x="404" y="89"/>
                  </a:cubicBezTo>
                  <a:cubicBezTo>
                    <a:pt x="399" y="89"/>
                    <a:pt x="395" y="85"/>
                    <a:pt x="391" y="77"/>
                  </a:cubicBezTo>
                  <a:cubicBezTo>
                    <a:pt x="390" y="77"/>
                    <a:pt x="390" y="77"/>
                    <a:pt x="390" y="77"/>
                  </a:cubicBezTo>
                  <a:cubicBezTo>
                    <a:pt x="390" y="77"/>
                    <a:pt x="390" y="77"/>
                    <a:pt x="390" y="77"/>
                  </a:cubicBezTo>
                  <a:cubicBezTo>
                    <a:pt x="389" y="67"/>
                    <a:pt x="389" y="67"/>
                    <a:pt x="389" y="67"/>
                  </a:cubicBezTo>
                  <a:cubicBezTo>
                    <a:pt x="389" y="66"/>
                    <a:pt x="389" y="66"/>
                    <a:pt x="389" y="66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68" y="42"/>
                    <a:pt x="368" y="42"/>
                    <a:pt x="368" y="42"/>
                  </a:cubicBezTo>
                  <a:cubicBezTo>
                    <a:pt x="362" y="48"/>
                    <a:pt x="362" y="48"/>
                    <a:pt x="362" y="48"/>
                  </a:cubicBezTo>
                  <a:cubicBezTo>
                    <a:pt x="364" y="68"/>
                    <a:pt x="364" y="68"/>
                    <a:pt x="364" y="68"/>
                  </a:cubicBezTo>
                  <a:cubicBezTo>
                    <a:pt x="341" y="58"/>
                    <a:pt x="341" y="58"/>
                    <a:pt x="341" y="58"/>
                  </a:cubicBezTo>
                  <a:cubicBezTo>
                    <a:pt x="347" y="70"/>
                    <a:pt x="347" y="70"/>
                    <a:pt x="347" y="70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5" y="86"/>
                    <a:pt x="345" y="86"/>
                    <a:pt x="345" y="86"/>
                  </a:cubicBezTo>
                  <a:cubicBezTo>
                    <a:pt x="345" y="88"/>
                    <a:pt x="345" y="88"/>
                    <a:pt x="345" y="88"/>
                  </a:cubicBezTo>
                  <a:cubicBezTo>
                    <a:pt x="345" y="88"/>
                    <a:pt x="345" y="88"/>
                    <a:pt x="345" y="88"/>
                  </a:cubicBezTo>
                  <a:cubicBezTo>
                    <a:pt x="331" y="106"/>
                    <a:pt x="331" y="106"/>
                    <a:pt x="331" y="106"/>
                  </a:cubicBezTo>
                  <a:cubicBezTo>
                    <a:pt x="310" y="119"/>
                    <a:pt x="310" y="119"/>
                    <a:pt x="310" y="119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307" y="134"/>
                    <a:pt x="310" y="139"/>
                    <a:pt x="314" y="146"/>
                  </a:cubicBezTo>
                  <a:cubicBezTo>
                    <a:pt x="314" y="147"/>
                    <a:pt x="314" y="147"/>
                    <a:pt x="314" y="147"/>
                  </a:cubicBezTo>
                  <a:cubicBezTo>
                    <a:pt x="314" y="148"/>
                    <a:pt x="314" y="148"/>
                    <a:pt x="314" y="148"/>
                  </a:cubicBezTo>
                  <a:cubicBezTo>
                    <a:pt x="316" y="166"/>
                    <a:pt x="316" y="166"/>
                    <a:pt x="316" y="166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07" y="179"/>
                    <a:pt x="307" y="179"/>
                    <a:pt x="307" y="179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0"/>
                    <a:pt x="305" y="180"/>
                    <a:pt x="305" y="180"/>
                  </a:cubicBezTo>
                  <a:cubicBezTo>
                    <a:pt x="299" y="184"/>
                    <a:pt x="299" y="184"/>
                    <a:pt x="299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78" y="181"/>
                    <a:pt x="274" y="182"/>
                    <a:pt x="271" y="185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58" y="199"/>
                    <a:pt x="258" y="199"/>
                    <a:pt x="258" y="199"/>
                  </a:cubicBezTo>
                  <a:cubicBezTo>
                    <a:pt x="255" y="206"/>
                    <a:pt x="250" y="207"/>
                    <a:pt x="243" y="206"/>
                  </a:cubicBezTo>
                  <a:cubicBezTo>
                    <a:pt x="238" y="205"/>
                    <a:pt x="236" y="200"/>
                    <a:pt x="238" y="194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84"/>
                    <a:pt x="237" y="184"/>
                    <a:pt x="237" y="184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2" y="190"/>
                    <a:pt x="230" y="191"/>
                    <a:pt x="227" y="191"/>
                  </a:cubicBezTo>
                  <a:cubicBezTo>
                    <a:pt x="225" y="190"/>
                    <a:pt x="223" y="188"/>
                    <a:pt x="221" y="183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0" y="166"/>
                    <a:pt x="220" y="166"/>
                    <a:pt x="220" y="166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09" y="144"/>
                    <a:pt x="209" y="144"/>
                    <a:pt x="209" y="144"/>
                  </a:cubicBezTo>
                  <a:cubicBezTo>
                    <a:pt x="209" y="143"/>
                    <a:pt x="209" y="143"/>
                    <a:pt x="209" y="143"/>
                  </a:cubicBezTo>
                  <a:cubicBezTo>
                    <a:pt x="194" y="110"/>
                    <a:pt x="194" y="110"/>
                    <a:pt x="194" y="110"/>
                  </a:cubicBezTo>
                  <a:cubicBezTo>
                    <a:pt x="194" y="110"/>
                    <a:pt x="194" y="110"/>
                    <a:pt x="194" y="110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76" y="86"/>
                    <a:pt x="173" y="89"/>
                    <a:pt x="172" y="89"/>
                  </a:cubicBezTo>
                  <a:cubicBezTo>
                    <a:pt x="169" y="89"/>
                    <a:pt x="166" y="86"/>
                    <a:pt x="160" y="82"/>
                  </a:cubicBezTo>
                  <a:cubicBezTo>
                    <a:pt x="150" y="77"/>
                    <a:pt x="150" y="77"/>
                    <a:pt x="150" y="77"/>
                  </a:cubicBezTo>
                  <a:cubicBezTo>
                    <a:pt x="149" y="77"/>
                    <a:pt x="149" y="77"/>
                    <a:pt x="149" y="77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8" y="75"/>
                    <a:pt x="148" y="75"/>
                    <a:pt x="148" y="75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60"/>
                    <a:pt x="147" y="60"/>
                    <a:pt x="147" y="60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39" y="36"/>
                    <a:pt x="139" y="36"/>
                    <a:pt x="139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4" y="41"/>
                    <a:pt x="134" y="46"/>
                    <a:pt x="132" y="50"/>
                  </a:cubicBezTo>
                  <a:cubicBezTo>
                    <a:pt x="131" y="54"/>
                    <a:pt x="128" y="57"/>
                    <a:pt x="124" y="60"/>
                  </a:cubicBezTo>
                  <a:cubicBezTo>
                    <a:pt x="123" y="65"/>
                    <a:pt x="120" y="68"/>
                    <a:pt x="118" y="71"/>
                  </a:cubicBezTo>
                  <a:cubicBezTo>
                    <a:pt x="114" y="75"/>
                    <a:pt x="110" y="75"/>
                    <a:pt x="106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0" y="70"/>
                    <a:pt x="99" y="66"/>
                    <a:pt x="100" y="57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87" y="46"/>
                    <a:pt x="85" y="42"/>
                    <a:pt x="85" y="36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9" y="29"/>
                    <a:pt x="70" y="34"/>
                    <a:pt x="70" y="37"/>
                  </a:cubicBezTo>
                  <a:cubicBezTo>
                    <a:pt x="70" y="44"/>
                    <a:pt x="67" y="50"/>
                    <a:pt x="60" y="52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5" y="89"/>
                    <a:pt x="45" y="92"/>
                    <a:pt x="47" y="92"/>
                  </a:cubicBezTo>
                  <a:cubicBezTo>
                    <a:pt x="52" y="94"/>
                    <a:pt x="56" y="94"/>
                    <a:pt x="60" y="91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78" y="119"/>
                    <a:pt x="78" y="119"/>
                    <a:pt x="78" y="119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3" y="176"/>
                    <a:pt x="68" y="207"/>
                    <a:pt x="62" y="215"/>
                  </a:cubicBezTo>
                  <a:cubicBezTo>
                    <a:pt x="59" y="218"/>
                    <a:pt x="57" y="219"/>
                    <a:pt x="53" y="220"/>
                  </a:cubicBezTo>
                  <a:cubicBezTo>
                    <a:pt x="48" y="220"/>
                    <a:pt x="45" y="219"/>
                    <a:pt x="40" y="217"/>
                  </a:cubicBezTo>
                  <a:cubicBezTo>
                    <a:pt x="22" y="252"/>
                    <a:pt x="10" y="271"/>
                    <a:pt x="5" y="274"/>
                  </a:cubicBezTo>
                  <a:cubicBezTo>
                    <a:pt x="5" y="274"/>
                    <a:pt x="5" y="274"/>
                    <a:pt x="5" y="274"/>
                  </a:cubicBezTo>
                  <a:cubicBezTo>
                    <a:pt x="3" y="274"/>
                    <a:pt x="1" y="283"/>
                    <a:pt x="2" y="299"/>
                  </a:cubicBezTo>
                  <a:cubicBezTo>
                    <a:pt x="6" y="303"/>
                    <a:pt x="6" y="303"/>
                    <a:pt x="6" y="303"/>
                  </a:cubicBezTo>
                  <a:cubicBezTo>
                    <a:pt x="7" y="304"/>
                    <a:pt x="7" y="304"/>
                    <a:pt x="7" y="304"/>
                  </a:cubicBezTo>
                  <a:cubicBezTo>
                    <a:pt x="9" y="306"/>
                    <a:pt x="9" y="306"/>
                    <a:pt x="9" y="306"/>
                  </a:cubicBezTo>
                  <a:lnTo>
                    <a:pt x="3" y="313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FB03A4F-CE65-4FF3-A139-926AA54F54ED}"/>
                </a:ext>
              </a:extLst>
            </p:cNvPr>
            <p:cNvSpPr/>
            <p:nvPr/>
          </p:nvSpPr>
          <p:spPr bwMode="auto">
            <a:xfrm>
              <a:off x="2856924" y="3693070"/>
              <a:ext cx="492266" cy="427041"/>
            </a:xfrm>
            <a:custGeom>
              <a:avLst/>
              <a:gdLst>
                <a:gd name="T0" fmla="*/ 246 w 331"/>
                <a:gd name="T1" fmla="*/ 14 h 287"/>
                <a:gd name="T2" fmla="*/ 226 w 331"/>
                <a:gd name="T3" fmla="*/ 18 h 287"/>
                <a:gd name="T4" fmla="*/ 219 w 331"/>
                <a:gd name="T5" fmla="*/ 0 h 287"/>
                <a:gd name="T6" fmla="*/ 216 w 331"/>
                <a:gd name="T7" fmla="*/ 18 h 287"/>
                <a:gd name="T8" fmla="*/ 204 w 331"/>
                <a:gd name="T9" fmla="*/ 31 h 287"/>
                <a:gd name="T10" fmla="*/ 186 w 331"/>
                <a:gd name="T11" fmla="*/ 31 h 287"/>
                <a:gd name="T12" fmla="*/ 179 w 331"/>
                <a:gd name="T13" fmla="*/ 51 h 287"/>
                <a:gd name="T14" fmla="*/ 160 w 331"/>
                <a:gd name="T15" fmla="*/ 46 h 287"/>
                <a:gd name="T16" fmla="*/ 146 w 331"/>
                <a:gd name="T17" fmla="*/ 52 h 287"/>
                <a:gd name="T18" fmla="*/ 138 w 331"/>
                <a:gd name="T19" fmla="*/ 45 h 287"/>
                <a:gd name="T20" fmla="*/ 114 w 331"/>
                <a:gd name="T21" fmla="*/ 49 h 287"/>
                <a:gd name="T22" fmla="*/ 147 w 331"/>
                <a:gd name="T23" fmla="*/ 71 h 287"/>
                <a:gd name="T24" fmla="*/ 152 w 331"/>
                <a:gd name="T25" fmla="*/ 96 h 287"/>
                <a:gd name="T26" fmla="*/ 120 w 331"/>
                <a:gd name="T27" fmla="*/ 111 h 287"/>
                <a:gd name="T28" fmla="*/ 107 w 331"/>
                <a:gd name="T29" fmla="*/ 113 h 287"/>
                <a:gd name="T30" fmla="*/ 90 w 331"/>
                <a:gd name="T31" fmla="*/ 116 h 287"/>
                <a:gd name="T32" fmla="*/ 68 w 331"/>
                <a:gd name="T33" fmla="*/ 129 h 287"/>
                <a:gd name="T34" fmla="*/ 15 w 331"/>
                <a:gd name="T35" fmla="*/ 127 h 287"/>
                <a:gd name="T36" fmla="*/ 1 w 331"/>
                <a:gd name="T37" fmla="*/ 150 h 287"/>
                <a:gd name="T38" fmla="*/ 17 w 331"/>
                <a:gd name="T39" fmla="*/ 171 h 287"/>
                <a:gd name="T40" fmla="*/ 26 w 331"/>
                <a:gd name="T41" fmla="*/ 165 h 287"/>
                <a:gd name="T42" fmla="*/ 38 w 331"/>
                <a:gd name="T43" fmla="*/ 164 h 287"/>
                <a:gd name="T44" fmla="*/ 58 w 331"/>
                <a:gd name="T45" fmla="*/ 191 h 287"/>
                <a:gd name="T46" fmla="*/ 46 w 331"/>
                <a:gd name="T47" fmla="*/ 225 h 287"/>
                <a:gd name="T48" fmla="*/ 66 w 331"/>
                <a:gd name="T49" fmla="*/ 257 h 287"/>
                <a:gd name="T50" fmla="*/ 57 w 331"/>
                <a:gd name="T51" fmla="*/ 287 h 287"/>
                <a:gd name="T52" fmla="*/ 80 w 331"/>
                <a:gd name="T53" fmla="*/ 276 h 287"/>
                <a:gd name="T54" fmla="*/ 116 w 331"/>
                <a:gd name="T55" fmla="*/ 286 h 287"/>
                <a:gd name="T56" fmla="*/ 146 w 331"/>
                <a:gd name="T57" fmla="*/ 276 h 287"/>
                <a:gd name="T58" fmla="*/ 179 w 331"/>
                <a:gd name="T59" fmla="*/ 258 h 287"/>
                <a:gd name="T60" fmla="*/ 215 w 331"/>
                <a:gd name="T61" fmla="*/ 243 h 287"/>
                <a:gd name="T62" fmla="*/ 230 w 331"/>
                <a:gd name="T63" fmla="*/ 252 h 287"/>
                <a:gd name="T64" fmla="*/ 238 w 331"/>
                <a:gd name="T65" fmla="*/ 254 h 287"/>
                <a:gd name="T66" fmla="*/ 255 w 331"/>
                <a:gd name="T67" fmla="*/ 251 h 287"/>
                <a:gd name="T68" fmla="*/ 257 w 331"/>
                <a:gd name="T69" fmla="*/ 249 h 287"/>
                <a:gd name="T70" fmla="*/ 270 w 331"/>
                <a:gd name="T71" fmla="*/ 239 h 287"/>
                <a:gd name="T72" fmla="*/ 285 w 331"/>
                <a:gd name="T73" fmla="*/ 227 h 287"/>
                <a:gd name="T74" fmla="*/ 300 w 331"/>
                <a:gd name="T75" fmla="*/ 218 h 287"/>
                <a:gd name="T76" fmla="*/ 305 w 331"/>
                <a:gd name="T77" fmla="*/ 214 h 287"/>
                <a:gd name="T78" fmla="*/ 326 w 331"/>
                <a:gd name="T79" fmla="*/ 209 h 287"/>
                <a:gd name="T80" fmla="*/ 321 w 331"/>
                <a:gd name="T81" fmla="*/ 179 h 287"/>
                <a:gd name="T82" fmla="*/ 324 w 331"/>
                <a:gd name="T83" fmla="*/ 162 h 287"/>
                <a:gd name="T84" fmla="*/ 300 w 331"/>
                <a:gd name="T85" fmla="*/ 144 h 287"/>
                <a:gd name="T86" fmla="*/ 322 w 331"/>
                <a:gd name="T87" fmla="*/ 60 h 287"/>
                <a:gd name="T88" fmla="*/ 308 w 331"/>
                <a:gd name="T89" fmla="*/ 66 h 287"/>
                <a:gd name="T90" fmla="*/ 291 w 331"/>
                <a:gd name="T91" fmla="*/ 67 h 287"/>
                <a:gd name="T92" fmla="*/ 288 w 331"/>
                <a:gd name="T93" fmla="*/ 60 h 287"/>
                <a:gd name="T94" fmla="*/ 286 w 331"/>
                <a:gd name="T95" fmla="*/ 56 h 287"/>
                <a:gd name="T96" fmla="*/ 270 w 331"/>
                <a:gd name="T97" fmla="*/ 3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1" h="287">
                  <a:moveTo>
                    <a:pt x="260" y="6"/>
                  </a:moveTo>
                  <a:cubicBezTo>
                    <a:pt x="255" y="4"/>
                    <a:pt x="255" y="4"/>
                    <a:pt x="255" y="4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4" y="20"/>
                    <a:pt x="241" y="23"/>
                    <a:pt x="236" y="23"/>
                  </a:cubicBezTo>
                  <a:cubicBezTo>
                    <a:pt x="233" y="23"/>
                    <a:pt x="230" y="21"/>
                    <a:pt x="228" y="19"/>
                  </a:cubicBezTo>
                  <a:cubicBezTo>
                    <a:pt x="227" y="18"/>
                    <a:pt x="227" y="18"/>
                    <a:pt x="227" y="18"/>
                  </a:cubicBezTo>
                  <a:cubicBezTo>
                    <a:pt x="226" y="18"/>
                    <a:pt x="226" y="18"/>
                    <a:pt x="226" y="18"/>
                  </a:cubicBezTo>
                  <a:cubicBezTo>
                    <a:pt x="224" y="11"/>
                    <a:pt x="224" y="11"/>
                    <a:pt x="224" y="11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4" y="1"/>
                    <a:pt x="224" y="1"/>
                    <a:pt x="224" y="1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9" y="1"/>
                    <a:pt x="219" y="1"/>
                    <a:pt x="219" y="1"/>
                  </a:cubicBezTo>
                  <a:cubicBezTo>
                    <a:pt x="217" y="8"/>
                    <a:pt x="217" y="8"/>
                    <a:pt x="217" y="8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07" y="30"/>
                    <a:pt x="207" y="30"/>
                    <a:pt x="207" y="30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7"/>
                    <a:pt x="162" y="47"/>
                    <a:pt x="162" y="4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7" y="51"/>
                    <a:pt x="157" y="51"/>
                    <a:pt x="157" y="51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46" y="53"/>
                    <a:pt x="146" y="53"/>
                    <a:pt x="146" y="53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5"/>
                    <a:pt x="139" y="45"/>
                    <a:pt x="139" y="45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46" y="70"/>
                    <a:pt x="146" y="70"/>
                    <a:pt x="146" y="70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7" y="71"/>
                    <a:pt x="147" y="71"/>
                    <a:pt x="147" y="7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2" y="96"/>
                    <a:pt x="152" y="96"/>
                    <a:pt x="152" y="96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9" y="106"/>
                    <a:pt x="139" y="106"/>
                    <a:pt x="139" y="106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9" y="111"/>
                    <a:pt x="119" y="111"/>
                    <a:pt x="119" y="111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7"/>
                    <a:pt x="90" y="117"/>
                    <a:pt x="90" y="117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8" y="166"/>
                    <a:pt x="8" y="166"/>
                    <a:pt x="8" y="166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8" y="164"/>
                    <a:pt x="38" y="164"/>
                    <a:pt x="38" y="164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59" y="190"/>
                    <a:pt x="59" y="190"/>
                    <a:pt x="59" y="190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58" y="191"/>
                    <a:pt x="58" y="191"/>
                    <a:pt x="58" y="191"/>
                  </a:cubicBezTo>
                  <a:cubicBezTo>
                    <a:pt x="54" y="204"/>
                    <a:pt x="54" y="204"/>
                    <a:pt x="54" y="204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46" y="225"/>
                    <a:pt x="46" y="225"/>
                    <a:pt x="46" y="225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66" y="257"/>
                    <a:pt x="66" y="257"/>
                    <a:pt x="66" y="257"/>
                  </a:cubicBezTo>
                  <a:cubicBezTo>
                    <a:pt x="67" y="258"/>
                    <a:pt x="67" y="258"/>
                    <a:pt x="67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59" y="278"/>
                    <a:pt x="59" y="278"/>
                    <a:pt x="59" y="278"/>
                  </a:cubicBezTo>
                  <a:cubicBezTo>
                    <a:pt x="57" y="287"/>
                    <a:pt x="57" y="287"/>
                    <a:pt x="57" y="287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6"/>
                    <a:pt x="81" y="276"/>
                    <a:pt x="81" y="276"/>
                  </a:cubicBezTo>
                  <a:cubicBezTo>
                    <a:pt x="95" y="278"/>
                    <a:pt x="95" y="278"/>
                    <a:pt x="95" y="278"/>
                  </a:cubicBezTo>
                  <a:cubicBezTo>
                    <a:pt x="95" y="278"/>
                    <a:pt x="95" y="278"/>
                    <a:pt x="95" y="278"/>
                  </a:cubicBezTo>
                  <a:cubicBezTo>
                    <a:pt x="116" y="286"/>
                    <a:pt x="116" y="286"/>
                    <a:pt x="116" y="286"/>
                  </a:cubicBezTo>
                  <a:cubicBezTo>
                    <a:pt x="139" y="286"/>
                    <a:pt x="139" y="286"/>
                    <a:pt x="139" y="286"/>
                  </a:cubicBezTo>
                  <a:cubicBezTo>
                    <a:pt x="145" y="278"/>
                    <a:pt x="145" y="278"/>
                    <a:pt x="145" y="278"/>
                  </a:cubicBezTo>
                  <a:cubicBezTo>
                    <a:pt x="146" y="277"/>
                    <a:pt x="146" y="277"/>
                    <a:pt x="146" y="277"/>
                  </a:cubicBezTo>
                  <a:cubicBezTo>
                    <a:pt x="146" y="276"/>
                    <a:pt x="146" y="276"/>
                    <a:pt x="146" y="276"/>
                  </a:cubicBezTo>
                  <a:cubicBezTo>
                    <a:pt x="158" y="271"/>
                    <a:pt x="158" y="271"/>
                    <a:pt x="158" y="271"/>
                  </a:cubicBezTo>
                  <a:cubicBezTo>
                    <a:pt x="169" y="261"/>
                    <a:pt x="169" y="261"/>
                    <a:pt x="169" y="261"/>
                  </a:cubicBezTo>
                  <a:cubicBezTo>
                    <a:pt x="170" y="260"/>
                    <a:pt x="170" y="260"/>
                    <a:pt x="170" y="260"/>
                  </a:cubicBezTo>
                  <a:cubicBezTo>
                    <a:pt x="179" y="258"/>
                    <a:pt x="179" y="258"/>
                    <a:pt x="179" y="258"/>
                  </a:cubicBezTo>
                  <a:cubicBezTo>
                    <a:pt x="188" y="251"/>
                    <a:pt x="188" y="251"/>
                    <a:pt x="188" y="251"/>
                  </a:cubicBezTo>
                  <a:cubicBezTo>
                    <a:pt x="198" y="237"/>
                    <a:pt x="198" y="237"/>
                    <a:pt x="198" y="237"/>
                  </a:cubicBezTo>
                  <a:cubicBezTo>
                    <a:pt x="213" y="242"/>
                    <a:pt x="213" y="242"/>
                    <a:pt x="213" y="242"/>
                  </a:cubicBezTo>
                  <a:cubicBezTo>
                    <a:pt x="215" y="243"/>
                    <a:pt x="215" y="243"/>
                    <a:pt x="215" y="243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215" y="245"/>
                    <a:pt x="215" y="245"/>
                    <a:pt x="215" y="245"/>
                  </a:cubicBezTo>
                  <a:cubicBezTo>
                    <a:pt x="217" y="250"/>
                    <a:pt x="219" y="253"/>
                    <a:pt x="221" y="254"/>
                  </a:cubicBezTo>
                  <a:cubicBezTo>
                    <a:pt x="230" y="252"/>
                    <a:pt x="230" y="252"/>
                    <a:pt x="230" y="252"/>
                  </a:cubicBezTo>
                  <a:cubicBezTo>
                    <a:pt x="233" y="252"/>
                    <a:pt x="233" y="252"/>
                    <a:pt x="233" y="252"/>
                  </a:cubicBezTo>
                  <a:cubicBezTo>
                    <a:pt x="237" y="254"/>
                    <a:pt x="237" y="254"/>
                    <a:pt x="237" y="254"/>
                  </a:cubicBezTo>
                  <a:cubicBezTo>
                    <a:pt x="238" y="254"/>
                    <a:pt x="238" y="254"/>
                    <a:pt x="238" y="254"/>
                  </a:cubicBezTo>
                  <a:cubicBezTo>
                    <a:pt x="238" y="254"/>
                    <a:pt x="238" y="254"/>
                    <a:pt x="238" y="254"/>
                  </a:cubicBezTo>
                  <a:cubicBezTo>
                    <a:pt x="250" y="258"/>
                    <a:pt x="250" y="258"/>
                    <a:pt x="250" y="258"/>
                  </a:cubicBezTo>
                  <a:cubicBezTo>
                    <a:pt x="253" y="258"/>
                    <a:pt x="253" y="258"/>
                    <a:pt x="253" y="258"/>
                  </a:cubicBezTo>
                  <a:cubicBezTo>
                    <a:pt x="254" y="256"/>
                    <a:pt x="254" y="256"/>
                    <a:pt x="254" y="256"/>
                  </a:cubicBezTo>
                  <a:cubicBezTo>
                    <a:pt x="255" y="251"/>
                    <a:pt x="255" y="251"/>
                    <a:pt x="255" y="251"/>
                  </a:cubicBezTo>
                  <a:cubicBezTo>
                    <a:pt x="255" y="251"/>
                    <a:pt x="255" y="251"/>
                    <a:pt x="255" y="251"/>
                  </a:cubicBezTo>
                  <a:cubicBezTo>
                    <a:pt x="256" y="250"/>
                    <a:pt x="256" y="250"/>
                    <a:pt x="256" y="250"/>
                  </a:cubicBezTo>
                  <a:cubicBezTo>
                    <a:pt x="257" y="249"/>
                    <a:pt x="257" y="249"/>
                    <a:pt x="257" y="249"/>
                  </a:cubicBezTo>
                  <a:cubicBezTo>
                    <a:pt x="257" y="249"/>
                    <a:pt x="257" y="249"/>
                    <a:pt x="257" y="249"/>
                  </a:cubicBezTo>
                  <a:cubicBezTo>
                    <a:pt x="261" y="246"/>
                    <a:pt x="261" y="246"/>
                    <a:pt x="261" y="246"/>
                  </a:cubicBezTo>
                  <a:cubicBezTo>
                    <a:pt x="261" y="245"/>
                    <a:pt x="261" y="245"/>
                    <a:pt x="261" y="245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0" y="239"/>
                    <a:pt x="270" y="239"/>
                    <a:pt x="270" y="239"/>
                  </a:cubicBezTo>
                  <a:cubicBezTo>
                    <a:pt x="270" y="238"/>
                    <a:pt x="270" y="238"/>
                    <a:pt x="270" y="238"/>
                  </a:cubicBezTo>
                  <a:cubicBezTo>
                    <a:pt x="272" y="238"/>
                    <a:pt x="272" y="238"/>
                    <a:pt x="272" y="238"/>
                  </a:cubicBezTo>
                  <a:cubicBezTo>
                    <a:pt x="279" y="239"/>
                    <a:pt x="279" y="239"/>
                    <a:pt x="279" y="239"/>
                  </a:cubicBezTo>
                  <a:cubicBezTo>
                    <a:pt x="279" y="235"/>
                    <a:pt x="281" y="231"/>
                    <a:pt x="285" y="227"/>
                  </a:cubicBezTo>
                  <a:cubicBezTo>
                    <a:pt x="290" y="223"/>
                    <a:pt x="293" y="221"/>
                    <a:pt x="295" y="222"/>
                  </a:cubicBezTo>
                  <a:cubicBezTo>
                    <a:pt x="299" y="219"/>
                    <a:pt x="299" y="219"/>
                    <a:pt x="299" y="219"/>
                  </a:cubicBezTo>
                  <a:cubicBezTo>
                    <a:pt x="300" y="219"/>
                    <a:pt x="300" y="219"/>
                    <a:pt x="300" y="219"/>
                  </a:cubicBezTo>
                  <a:cubicBezTo>
                    <a:pt x="300" y="218"/>
                    <a:pt x="300" y="218"/>
                    <a:pt x="300" y="218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4" y="214"/>
                    <a:pt x="304" y="214"/>
                    <a:pt x="304" y="214"/>
                  </a:cubicBezTo>
                  <a:cubicBezTo>
                    <a:pt x="304" y="214"/>
                    <a:pt x="304" y="214"/>
                    <a:pt x="304" y="214"/>
                  </a:cubicBezTo>
                  <a:cubicBezTo>
                    <a:pt x="305" y="214"/>
                    <a:pt x="305" y="214"/>
                    <a:pt x="305" y="214"/>
                  </a:cubicBezTo>
                  <a:cubicBezTo>
                    <a:pt x="306" y="214"/>
                    <a:pt x="306" y="214"/>
                    <a:pt x="306" y="214"/>
                  </a:cubicBezTo>
                  <a:cubicBezTo>
                    <a:pt x="317" y="211"/>
                    <a:pt x="317" y="211"/>
                    <a:pt x="317" y="211"/>
                  </a:cubicBezTo>
                  <a:cubicBezTo>
                    <a:pt x="323" y="211"/>
                    <a:pt x="323" y="211"/>
                    <a:pt x="323" y="211"/>
                  </a:cubicBezTo>
                  <a:cubicBezTo>
                    <a:pt x="326" y="209"/>
                    <a:pt x="326" y="209"/>
                    <a:pt x="326" y="209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31" y="198"/>
                    <a:pt x="331" y="198"/>
                    <a:pt x="331" y="198"/>
                  </a:cubicBezTo>
                  <a:cubicBezTo>
                    <a:pt x="330" y="197"/>
                    <a:pt x="330" y="197"/>
                    <a:pt x="330" y="197"/>
                  </a:cubicBezTo>
                  <a:cubicBezTo>
                    <a:pt x="326" y="192"/>
                    <a:pt x="323" y="187"/>
                    <a:pt x="321" y="179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4" y="162"/>
                    <a:pt x="324" y="162"/>
                    <a:pt x="324" y="162"/>
                  </a:cubicBezTo>
                  <a:cubicBezTo>
                    <a:pt x="324" y="158"/>
                    <a:pt x="326" y="154"/>
                    <a:pt x="329" y="151"/>
                  </a:cubicBezTo>
                  <a:cubicBezTo>
                    <a:pt x="328" y="138"/>
                    <a:pt x="328" y="138"/>
                    <a:pt x="328" y="138"/>
                  </a:cubicBezTo>
                  <a:cubicBezTo>
                    <a:pt x="327" y="137"/>
                    <a:pt x="326" y="136"/>
                    <a:pt x="322" y="135"/>
                  </a:cubicBezTo>
                  <a:cubicBezTo>
                    <a:pt x="300" y="144"/>
                    <a:pt x="300" y="144"/>
                    <a:pt x="300" y="144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2" y="118"/>
                    <a:pt x="309" y="111"/>
                    <a:pt x="322" y="104"/>
                  </a:cubicBezTo>
                  <a:cubicBezTo>
                    <a:pt x="316" y="80"/>
                    <a:pt x="316" y="80"/>
                    <a:pt x="316" y="80"/>
                  </a:cubicBezTo>
                  <a:cubicBezTo>
                    <a:pt x="315" y="71"/>
                    <a:pt x="317" y="65"/>
                    <a:pt x="322" y="60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14" y="56"/>
                    <a:pt x="314" y="56"/>
                    <a:pt x="314" y="56"/>
                  </a:cubicBezTo>
                  <a:cubicBezTo>
                    <a:pt x="312" y="56"/>
                    <a:pt x="312" y="56"/>
                    <a:pt x="312" y="56"/>
                  </a:cubicBezTo>
                  <a:cubicBezTo>
                    <a:pt x="308" y="66"/>
                    <a:pt x="308" y="66"/>
                    <a:pt x="308" y="66"/>
                  </a:cubicBezTo>
                  <a:cubicBezTo>
                    <a:pt x="306" y="69"/>
                    <a:pt x="303" y="71"/>
                    <a:pt x="300" y="71"/>
                  </a:cubicBezTo>
                  <a:cubicBezTo>
                    <a:pt x="299" y="71"/>
                    <a:pt x="299" y="71"/>
                    <a:pt x="299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6"/>
                    <a:pt x="290" y="66"/>
                    <a:pt x="290" y="66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6" y="56"/>
                    <a:pt x="286" y="56"/>
                    <a:pt x="286" y="56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3"/>
                    <a:pt x="273" y="53"/>
                    <a:pt x="273" y="53"/>
                  </a:cubicBezTo>
                  <a:cubicBezTo>
                    <a:pt x="270" y="45"/>
                    <a:pt x="270" y="45"/>
                    <a:pt x="270" y="45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63" y="22"/>
                    <a:pt x="263" y="22"/>
                    <a:pt x="263" y="22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0" y="6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079B463-E91C-4321-AF87-D61AAB6BFD8E}"/>
                </a:ext>
              </a:extLst>
            </p:cNvPr>
            <p:cNvSpPr/>
            <p:nvPr/>
          </p:nvSpPr>
          <p:spPr bwMode="auto">
            <a:xfrm>
              <a:off x="3027986" y="3416170"/>
              <a:ext cx="363047" cy="370431"/>
            </a:xfrm>
            <a:custGeom>
              <a:avLst/>
              <a:gdLst>
                <a:gd name="T0" fmla="*/ 231 w 244"/>
                <a:gd name="T1" fmla="*/ 29 h 249"/>
                <a:gd name="T2" fmla="*/ 222 w 244"/>
                <a:gd name="T3" fmla="*/ 26 h 249"/>
                <a:gd name="T4" fmla="*/ 213 w 244"/>
                <a:gd name="T5" fmla="*/ 22 h 249"/>
                <a:gd name="T6" fmla="*/ 201 w 244"/>
                <a:gd name="T7" fmla="*/ 24 h 249"/>
                <a:gd name="T8" fmla="*/ 191 w 244"/>
                <a:gd name="T9" fmla="*/ 20 h 249"/>
                <a:gd name="T10" fmla="*/ 183 w 244"/>
                <a:gd name="T11" fmla="*/ 12 h 249"/>
                <a:gd name="T12" fmla="*/ 161 w 244"/>
                <a:gd name="T13" fmla="*/ 7 h 249"/>
                <a:gd name="T14" fmla="*/ 149 w 244"/>
                <a:gd name="T15" fmla="*/ 35 h 249"/>
                <a:gd name="T16" fmla="*/ 139 w 244"/>
                <a:gd name="T17" fmla="*/ 52 h 249"/>
                <a:gd name="T18" fmla="*/ 123 w 244"/>
                <a:gd name="T19" fmla="*/ 76 h 249"/>
                <a:gd name="T20" fmla="*/ 82 w 244"/>
                <a:gd name="T21" fmla="*/ 114 h 249"/>
                <a:gd name="T22" fmla="*/ 62 w 244"/>
                <a:gd name="T23" fmla="*/ 142 h 249"/>
                <a:gd name="T24" fmla="*/ 6 w 244"/>
                <a:gd name="T25" fmla="*/ 139 h 249"/>
                <a:gd name="T26" fmla="*/ 5 w 244"/>
                <a:gd name="T27" fmla="*/ 180 h 249"/>
                <a:gd name="T28" fmla="*/ 26 w 244"/>
                <a:gd name="T29" fmla="*/ 202 h 249"/>
                <a:gd name="T30" fmla="*/ 35 w 244"/>
                <a:gd name="T31" fmla="*/ 226 h 249"/>
                <a:gd name="T32" fmla="*/ 37 w 244"/>
                <a:gd name="T33" fmla="*/ 231 h 249"/>
                <a:gd name="T34" fmla="*/ 53 w 244"/>
                <a:gd name="T35" fmla="*/ 226 h 249"/>
                <a:gd name="T36" fmla="*/ 58 w 244"/>
                <a:gd name="T37" fmla="*/ 226 h 249"/>
                <a:gd name="T38" fmla="*/ 75 w 244"/>
                <a:gd name="T39" fmla="*/ 209 h 249"/>
                <a:gd name="T40" fmla="*/ 94 w 244"/>
                <a:gd name="T41" fmla="*/ 193 h 249"/>
                <a:gd name="T42" fmla="*/ 98 w 244"/>
                <a:gd name="T43" fmla="*/ 182 h 249"/>
                <a:gd name="T44" fmla="*/ 103 w 244"/>
                <a:gd name="T45" fmla="*/ 178 h 249"/>
                <a:gd name="T46" fmla="*/ 115 w 244"/>
                <a:gd name="T47" fmla="*/ 180 h 249"/>
                <a:gd name="T48" fmla="*/ 117 w 244"/>
                <a:gd name="T49" fmla="*/ 194 h 249"/>
                <a:gd name="T50" fmla="*/ 124 w 244"/>
                <a:gd name="T51" fmla="*/ 196 h 249"/>
                <a:gd name="T52" fmla="*/ 131 w 244"/>
                <a:gd name="T53" fmla="*/ 186 h 249"/>
                <a:gd name="T54" fmla="*/ 140 w 244"/>
                <a:gd name="T55" fmla="*/ 182 h 249"/>
                <a:gd name="T56" fmla="*/ 151 w 244"/>
                <a:gd name="T57" fmla="*/ 186 h 249"/>
                <a:gd name="T58" fmla="*/ 162 w 244"/>
                <a:gd name="T59" fmla="*/ 218 h 249"/>
                <a:gd name="T60" fmla="*/ 164 w 244"/>
                <a:gd name="T61" fmla="*/ 233 h 249"/>
                <a:gd name="T62" fmla="*/ 170 w 244"/>
                <a:gd name="T63" fmla="*/ 228 h 249"/>
                <a:gd name="T64" fmla="*/ 180 w 244"/>
                <a:gd name="T65" fmla="*/ 233 h 249"/>
                <a:gd name="T66" fmla="*/ 182 w 244"/>
                <a:gd name="T67" fmla="*/ 247 h 249"/>
                <a:gd name="T68" fmla="*/ 190 w 244"/>
                <a:gd name="T69" fmla="*/ 239 h 249"/>
                <a:gd name="T70" fmla="*/ 191 w 244"/>
                <a:gd name="T71" fmla="*/ 237 h 249"/>
                <a:gd name="T72" fmla="*/ 197 w 244"/>
                <a:gd name="T73" fmla="*/ 234 h 249"/>
                <a:gd name="T74" fmla="*/ 202 w 244"/>
                <a:gd name="T75" fmla="*/ 230 h 249"/>
                <a:gd name="T76" fmla="*/ 186 w 244"/>
                <a:gd name="T77" fmla="*/ 175 h 249"/>
                <a:gd name="T78" fmla="*/ 159 w 244"/>
                <a:gd name="T79" fmla="*/ 126 h 249"/>
                <a:gd name="T80" fmla="*/ 150 w 244"/>
                <a:gd name="T81" fmla="*/ 111 h 249"/>
                <a:gd name="T82" fmla="*/ 156 w 244"/>
                <a:gd name="T83" fmla="*/ 91 h 249"/>
                <a:gd name="T84" fmla="*/ 224 w 244"/>
                <a:gd name="T85" fmla="*/ 76 h 249"/>
                <a:gd name="T86" fmla="*/ 244 w 244"/>
                <a:gd name="T87" fmla="*/ 5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" h="249">
                  <a:moveTo>
                    <a:pt x="244" y="51"/>
                  </a:moveTo>
                  <a:cubicBezTo>
                    <a:pt x="239" y="40"/>
                    <a:pt x="239" y="40"/>
                    <a:pt x="239" y="40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23" y="26"/>
                    <a:pt x="223" y="26"/>
                    <a:pt x="223" y="26"/>
                  </a:cubicBezTo>
                  <a:cubicBezTo>
                    <a:pt x="222" y="26"/>
                    <a:pt x="222" y="26"/>
                    <a:pt x="222" y="26"/>
                  </a:cubicBezTo>
                  <a:cubicBezTo>
                    <a:pt x="222" y="26"/>
                    <a:pt x="222" y="26"/>
                    <a:pt x="222" y="26"/>
                  </a:cubicBezTo>
                  <a:cubicBezTo>
                    <a:pt x="222" y="26"/>
                    <a:pt x="222" y="26"/>
                    <a:pt x="222" y="26"/>
                  </a:cubicBezTo>
                  <a:cubicBezTo>
                    <a:pt x="215" y="22"/>
                    <a:pt x="215" y="22"/>
                    <a:pt x="215" y="22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1" y="24"/>
                    <a:pt x="201" y="24"/>
                    <a:pt x="201" y="24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1" y="7"/>
                    <a:pt x="161" y="7"/>
                    <a:pt x="161" y="7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17" y="81"/>
                    <a:pt x="111" y="86"/>
                    <a:pt x="106" y="9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8" y="106"/>
                    <a:pt x="92" y="110"/>
                    <a:pt x="82" y="114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63" y="142"/>
                    <a:pt x="63" y="142"/>
                    <a:pt x="63" y="142"/>
                  </a:cubicBezTo>
                  <a:cubicBezTo>
                    <a:pt x="62" y="142"/>
                    <a:pt x="62" y="142"/>
                    <a:pt x="62" y="142"/>
                  </a:cubicBezTo>
                  <a:cubicBezTo>
                    <a:pt x="62" y="142"/>
                    <a:pt x="62" y="142"/>
                    <a:pt x="62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17" y="196"/>
                    <a:pt x="17" y="196"/>
                    <a:pt x="17" y="196"/>
                  </a:cubicBezTo>
                  <a:cubicBezTo>
                    <a:pt x="26" y="202"/>
                    <a:pt x="26" y="202"/>
                    <a:pt x="26" y="202"/>
                  </a:cubicBezTo>
                  <a:cubicBezTo>
                    <a:pt x="26" y="202"/>
                    <a:pt x="26" y="202"/>
                    <a:pt x="26" y="202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33" y="209"/>
                    <a:pt x="35" y="214"/>
                    <a:pt x="35" y="217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2" y="230"/>
                    <a:pt x="32" y="230"/>
                    <a:pt x="32" y="230"/>
                  </a:cubicBezTo>
                  <a:cubicBezTo>
                    <a:pt x="34" y="231"/>
                    <a:pt x="34" y="231"/>
                    <a:pt x="34" y="231"/>
                  </a:cubicBezTo>
                  <a:cubicBezTo>
                    <a:pt x="37" y="231"/>
                    <a:pt x="37" y="231"/>
                    <a:pt x="37" y="231"/>
                  </a:cubicBezTo>
                  <a:cubicBezTo>
                    <a:pt x="41" y="223"/>
                    <a:pt x="41" y="223"/>
                    <a:pt x="41" y="223"/>
                  </a:cubicBezTo>
                  <a:cubicBezTo>
                    <a:pt x="42" y="223"/>
                    <a:pt x="42" y="223"/>
                    <a:pt x="42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4" y="230"/>
                    <a:pt x="54" y="230"/>
                    <a:pt x="54" y="230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65" y="213"/>
                    <a:pt x="65" y="213"/>
                    <a:pt x="65" y="213"/>
                  </a:cubicBezTo>
                  <a:cubicBezTo>
                    <a:pt x="66" y="209"/>
                    <a:pt x="70" y="208"/>
                    <a:pt x="75" y="209"/>
                  </a:cubicBezTo>
                  <a:cubicBezTo>
                    <a:pt x="87" y="210"/>
                    <a:pt x="87" y="210"/>
                    <a:pt x="87" y="210"/>
                  </a:cubicBezTo>
                  <a:cubicBezTo>
                    <a:pt x="94" y="201"/>
                    <a:pt x="94" y="201"/>
                    <a:pt x="94" y="201"/>
                  </a:cubicBezTo>
                  <a:cubicBezTo>
                    <a:pt x="94" y="193"/>
                    <a:pt x="94" y="193"/>
                    <a:pt x="94" y="193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7" y="183"/>
                    <a:pt x="97" y="183"/>
                    <a:pt x="97" y="183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8"/>
                    <a:pt x="103" y="178"/>
                    <a:pt x="103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15" y="180"/>
                    <a:pt x="115" y="180"/>
                    <a:pt x="115" y="180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17" y="190"/>
                    <a:pt x="117" y="190"/>
                    <a:pt x="117" y="190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1" y="201"/>
                    <a:pt x="121" y="201"/>
                    <a:pt x="121" y="201"/>
                  </a:cubicBezTo>
                  <a:cubicBezTo>
                    <a:pt x="124" y="196"/>
                    <a:pt x="124" y="196"/>
                    <a:pt x="124" y="196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1" y="186"/>
                    <a:pt x="131" y="186"/>
                    <a:pt x="131" y="186"/>
                  </a:cubicBezTo>
                  <a:cubicBezTo>
                    <a:pt x="138" y="183"/>
                    <a:pt x="138" y="183"/>
                    <a:pt x="138" y="183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51" y="186"/>
                    <a:pt x="151" y="186"/>
                    <a:pt x="151" y="18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5"/>
                    <a:pt x="155" y="205"/>
                    <a:pt x="155" y="205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2" y="220"/>
                    <a:pt x="162" y="220"/>
                    <a:pt x="162" y="220"/>
                  </a:cubicBezTo>
                  <a:cubicBezTo>
                    <a:pt x="162" y="229"/>
                    <a:pt x="162" y="229"/>
                    <a:pt x="162" y="229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6" y="233"/>
                    <a:pt x="166" y="233"/>
                    <a:pt x="166" y="233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0" y="228"/>
                    <a:pt x="170" y="228"/>
                    <a:pt x="170" y="228"/>
                  </a:cubicBezTo>
                  <a:cubicBezTo>
                    <a:pt x="178" y="233"/>
                    <a:pt x="178" y="233"/>
                    <a:pt x="178" y="233"/>
                  </a:cubicBezTo>
                  <a:cubicBezTo>
                    <a:pt x="179" y="233"/>
                    <a:pt x="179" y="233"/>
                    <a:pt x="179" y="233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80" y="235"/>
                    <a:pt x="180" y="235"/>
                    <a:pt x="180" y="235"/>
                  </a:cubicBezTo>
                  <a:cubicBezTo>
                    <a:pt x="180" y="235"/>
                    <a:pt x="180" y="235"/>
                    <a:pt x="180" y="235"/>
                  </a:cubicBezTo>
                  <a:cubicBezTo>
                    <a:pt x="182" y="247"/>
                    <a:pt x="182" y="247"/>
                    <a:pt x="182" y="247"/>
                  </a:cubicBezTo>
                  <a:cubicBezTo>
                    <a:pt x="186" y="249"/>
                    <a:pt x="186" y="249"/>
                    <a:pt x="186" y="249"/>
                  </a:cubicBezTo>
                  <a:cubicBezTo>
                    <a:pt x="186" y="248"/>
                    <a:pt x="186" y="248"/>
                    <a:pt x="186" y="248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1" y="237"/>
                    <a:pt x="191" y="237"/>
                    <a:pt x="191" y="237"/>
                  </a:cubicBezTo>
                  <a:cubicBezTo>
                    <a:pt x="191" y="237"/>
                    <a:pt x="191" y="237"/>
                    <a:pt x="191" y="237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197" y="234"/>
                    <a:pt x="197" y="234"/>
                    <a:pt x="197" y="234"/>
                  </a:cubicBezTo>
                  <a:cubicBezTo>
                    <a:pt x="197" y="234"/>
                    <a:pt x="197" y="234"/>
                    <a:pt x="197" y="234"/>
                  </a:cubicBezTo>
                  <a:cubicBezTo>
                    <a:pt x="197" y="233"/>
                    <a:pt x="197" y="233"/>
                    <a:pt x="197" y="233"/>
                  </a:cubicBezTo>
                  <a:cubicBezTo>
                    <a:pt x="204" y="233"/>
                    <a:pt x="204" y="233"/>
                    <a:pt x="204" y="233"/>
                  </a:cubicBezTo>
                  <a:cubicBezTo>
                    <a:pt x="202" y="230"/>
                    <a:pt x="202" y="230"/>
                    <a:pt x="202" y="230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86" y="175"/>
                    <a:pt x="186" y="175"/>
                    <a:pt x="186" y="175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5" y="91"/>
                    <a:pt x="155" y="91"/>
                    <a:pt x="155" y="91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33" y="73"/>
                    <a:pt x="239" y="69"/>
                    <a:pt x="240" y="66"/>
                  </a:cubicBezTo>
                  <a:cubicBezTo>
                    <a:pt x="242" y="62"/>
                    <a:pt x="244" y="57"/>
                    <a:pt x="244" y="51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2AB125E-9563-42D5-ADA1-7320A4C02372}"/>
                </a:ext>
              </a:extLst>
            </p:cNvPr>
            <p:cNvSpPr/>
            <p:nvPr/>
          </p:nvSpPr>
          <p:spPr bwMode="auto">
            <a:xfrm>
              <a:off x="3315962" y="3595847"/>
              <a:ext cx="443040" cy="515649"/>
            </a:xfrm>
            <a:custGeom>
              <a:avLst/>
              <a:gdLst>
                <a:gd name="T0" fmla="*/ 258 w 298"/>
                <a:gd name="T1" fmla="*/ 59 h 346"/>
                <a:gd name="T2" fmla="*/ 251 w 298"/>
                <a:gd name="T3" fmla="*/ 46 h 346"/>
                <a:gd name="T4" fmla="*/ 247 w 298"/>
                <a:gd name="T5" fmla="*/ 21 h 346"/>
                <a:gd name="T6" fmla="*/ 235 w 298"/>
                <a:gd name="T7" fmla="*/ 30 h 346"/>
                <a:gd name="T8" fmla="*/ 215 w 298"/>
                <a:gd name="T9" fmla="*/ 25 h 346"/>
                <a:gd name="T10" fmla="*/ 213 w 298"/>
                <a:gd name="T11" fmla="*/ 12 h 346"/>
                <a:gd name="T12" fmla="*/ 209 w 298"/>
                <a:gd name="T13" fmla="*/ 18 h 346"/>
                <a:gd name="T14" fmla="*/ 187 w 298"/>
                <a:gd name="T15" fmla="*/ 38 h 346"/>
                <a:gd name="T16" fmla="*/ 178 w 298"/>
                <a:gd name="T17" fmla="*/ 35 h 346"/>
                <a:gd name="T18" fmla="*/ 159 w 298"/>
                <a:gd name="T19" fmla="*/ 24 h 346"/>
                <a:gd name="T20" fmla="*/ 129 w 298"/>
                <a:gd name="T21" fmla="*/ 14 h 346"/>
                <a:gd name="T22" fmla="*/ 113 w 298"/>
                <a:gd name="T23" fmla="*/ 7 h 346"/>
                <a:gd name="T24" fmla="*/ 80 w 298"/>
                <a:gd name="T25" fmla="*/ 1 h 346"/>
                <a:gd name="T26" fmla="*/ 68 w 298"/>
                <a:gd name="T27" fmla="*/ 28 h 346"/>
                <a:gd name="T28" fmla="*/ 51 w 298"/>
                <a:gd name="T29" fmla="*/ 22 h 346"/>
                <a:gd name="T30" fmla="*/ 13 w 298"/>
                <a:gd name="T31" fmla="*/ 74 h 346"/>
                <a:gd name="T32" fmla="*/ 22 w 298"/>
                <a:gd name="T33" fmla="*/ 129 h 346"/>
                <a:gd name="T34" fmla="*/ 22 w 298"/>
                <a:gd name="T35" fmla="*/ 172 h 346"/>
                <a:gd name="T36" fmla="*/ 0 w 298"/>
                <a:gd name="T37" fmla="*/ 198 h 346"/>
                <a:gd name="T38" fmla="*/ 13 w 298"/>
                <a:gd name="T39" fmla="*/ 192 h 346"/>
                <a:gd name="T40" fmla="*/ 28 w 298"/>
                <a:gd name="T41" fmla="*/ 219 h 346"/>
                <a:gd name="T42" fmla="*/ 21 w 298"/>
                <a:gd name="T43" fmla="*/ 243 h 346"/>
                <a:gd name="T44" fmla="*/ 54 w 298"/>
                <a:gd name="T45" fmla="*/ 262 h 346"/>
                <a:gd name="T46" fmla="*/ 66 w 298"/>
                <a:gd name="T47" fmla="*/ 262 h 346"/>
                <a:gd name="T48" fmla="*/ 85 w 298"/>
                <a:gd name="T49" fmla="*/ 252 h 346"/>
                <a:gd name="T50" fmla="*/ 107 w 298"/>
                <a:gd name="T51" fmla="*/ 242 h 346"/>
                <a:gd name="T52" fmla="*/ 125 w 298"/>
                <a:gd name="T53" fmla="*/ 236 h 346"/>
                <a:gd name="T54" fmla="*/ 135 w 298"/>
                <a:gd name="T55" fmla="*/ 263 h 346"/>
                <a:gd name="T56" fmla="*/ 132 w 298"/>
                <a:gd name="T57" fmla="*/ 298 h 346"/>
                <a:gd name="T58" fmla="*/ 125 w 298"/>
                <a:gd name="T59" fmla="*/ 321 h 346"/>
                <a:gd name="T60" fmla="*/ 144 w 298"/>
                <a:gd name="T61" fmla="*/ 325 h 346"/>
                <a:gd name="T62" fmla="*/ 162 w 298"/>
                <a:gd name="T63" fmla="*/ 340 h 346"/>
                <a:gd name="T64" fmla="*/ 185 w 298"/>
                <a:gd name="T65" fmla="*/ 328 h 346"/>
                <a:gd name="T66" fmla="*/ 203 w 298"/>
                <a:gd name="T67" fmla="*/ 310 h 346"/>
                <a:gd name="T68" fmla="*/ 232 w 298"/>
                <a:gd name="T69" fmla="*/ 325 h 346"/>
                <a:gd name="T70" fmla="*/ 220 w 298"/>
                <a:gd name="T71" fmla="*/ 295 h 346"/>
                <a:gd name="T72" fmla="*/ 251 w 298"/>
                <a:gd name="T73" fmla="*/ 281 h 346"/>
                <a:gd name="T74" fmla="*/ 287 w 298"/>
                <a:gd name="T75" fmla="*/ 286 h 346"/>
                <a:gd name="T76" fmla="*/ 286 w 298"/>
                <a:gd name="T77" fmla="*/ 283 h 346"/>
                <a:gd name="T78" fmla="*/ 295 w 298"/>
                <a:gd name="T79" fmla="*/ 252 h 346"/>
                <a:gd name="T80" fmla="*/ 284 w 298"/>
                <a:gd name="T81" fmla="*/ 238 h 346"/>
                <a:gd name="T82" fmla="*/ 291 w 298"/>
                <a:gd name="T83" fmla="*/ 227 h 346"/>
                <a:gd name="T84" fmla="*/ 275 w 298"/>
                <a:gd name="T85" fmla="*/ 201 h 346"/>
                <a:gd name="T86" fmla="*/ 266 w 298"/>
                <a:gd name="T87" fmla="*/ 169 h 346"/>
                <a:gd name="T88" fmla="*/ 258 w 298"/>
                <a:gd name="T89" fmla="*/ 145 h 346"/>
                <a:gd name="T90" fmla="*/ 280 w 298"/>
                <a:gd name="T91" fmla="*/ 86 h 346"/>
                <a:gd name="T92" fmla="*/ 258 w 298"/>
                <a:gd name="T93" fmla="*/ 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8" h="346">
                  <a:moveTo>
                    <a:pt x="258" y="59"/>
                  </a:moveTo>
                  <a:cubicBezTo>
                    <a:pt x="259" y="59"/>
                    <a:pt x="259" y="59"/>
                    <a:pt x="259" y="59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2" y="47"/>
                    <a:pt x="252" y="47"/>
                    <a:pt x="252" y="47"/>
                  </a:cubicBezTo>
                  <a:cubicBezTo>
                    <a:pt x="251" y="46"/>
                    <a:pt x="251" y="46"/>
                    <a:pt x="251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3" y="26"/>
                    <a:pt x="251" y="24"/>
                    <a:pt x="247" y="21"/>
                  </a:cubicBezTo>
                  <a:cubicBezTo>
                    <a:pt x="242" y="21"/>
                    <a:pt x="242" y="21"/>
                    <a:pt x="242" y="21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30"/>
                    <a:pt x="235" y="30"/>
                    <a:pt x="235" y="30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5" y="26"/>
                    <a:pt x="215" y="26"/>
                    <a:pt x="215" y="26"/>
                  </a:cubicBezTo>
                  <a:cubicBezTo>
                    <a:pt x="215" y="25"/>
                    <a:pt x="215" y="25"/>
                    <a:pt x="215" y="25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188" y="36"/>
                    <a:pt x="188" y="36"/>
                    <a:pt x="188" y="36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5" y="38"/>
                    <a:pt x="185" y="38"/>
                    <a:pt x="185" y="38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78" y="35"/>
                    <a:pt x="178" y="35"/>
                    <a:pt x="178" y="35"/>
                  </a:cubicBezTo>
                  <a:cubicBezTo>
                    <a:pt x="177" y="34"/>
                    <a:pt x="177" y="34"/>
                    <a:pt x="177" y="34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1" y="19"/>
                    <a:pt x="151" y="19"/>
                    <a:pt x="151" y="19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22" y="128"/>
                    <a:pt x="22" y="128"/>
                    <a:pt x="22" y="129"/>
                  </a:cubicBezTo>
                  <a:cubicBezTo>
                    <a:pt x="20" y="130"/>
                    <a:pt x="20" y="130"/>
                    <a:pt x="20" y="130"/>
                  </a:cubicBezTo>
                  <a:cubicBezTo>
                    <a:pt x="16" y="132"/>
                    <a:pt x="15" y="136"/>
                    <a:pt x="16" y="143"/>
                  </a:cubicBezTo>
                  <a:cubicBezTo>
                    <a:pt x="22" y="172"/>
                    <a:pt x="22" y="172"/>
                    <a:pt x="22" y="172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8" y="180"/>
                    <a:pt x="2" y="185"/>
                    <a:pt x="1" y="18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21" y="192"/>
                    <a:pt x="26" y="195"/>
                    <a:pt x="27" y="202"/>
                  </a:cubicBezTo>
                  <a:cubicBezTo>
                    <a:pt x="29" y="217"/>
                    <a:pt x="29" y="217"/>
                    <a:pt x="29" y="217"/>
                  </a:cubicBezTo>
                  <a:cubicBezTo>
                    <a:pt x="28" y="219"/>
                    <a:pt x="28" y="219"/>
                    <a:pt x="28" y="219"/>
                  </a:cubicBezTo>
                  <a:cubicBezTo>
                    <a:pt x="27" y="221"/>
                    <a:pt x="27" y="221"/>
                    <a:pt x="27" y="221"/>
                  </a:cubicBezTo>
                  <a:cubicBezTo>
                    <a:pt x="24" y="223"/>
                    <a:pt x="23" y="225"/>
                    <a:pt x="23" y="227"/>
                  </a:cubicBezTo>
                  <a:cubicBezTo>
                    <a:pt x="21" y="243"/>
                    <a:pt x="21" y="243"/>
                    <a:pt x="21" y="243"/>
                  </a:cubicBezTo>
                  <a:cubicBezTo>
                    <a:pt x="22" y="249"/>
                    <a:pt x="24" y="253"/>
                    <a:pt x="27" y="255"/>
                  </a:cubicBezTo>
                  <a:cubicBezTo>
                    <a:pt x="41" y="272"/>
                    <a:pt x="41" y="272"/>
                    <a:pt x="41" y="272"/>
                  </a:cubicBezTo>
                  <a:cubicBezTo>
                    <a:pt x="54" y="262"/>
                    <a:pt x="54" y="262"/>
                    <a:pt x="54" y="262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1"/>
                    <a:pt x="65" y="261"/>
                    <a:pt x="65" y="26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73" y="264"/>
                    <a:pt x="73" y="264"/>
                    <a:pt x="73" y="264"/>
                  </a:cubicBezTo>
                  <a:cubicBezTo>
                    <a:pt x="75" y="264"/>
                    <a:pt x="77" y="263"/>
                    <a:pt x="79" y="261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4" y="247"/>
                    <a:pt x="84" y="247"/>
                    <a:pt x="84" y="247"/>
                  </a:cubicBezTo>
                  <a:cubicBezTo>
                    <a:pt x="85" y="245"/>
                    <a:pt x="87" y="243"/>
                    <a:pt x="90" y="242"/>
                  </a:cubicBezTo>
                  <a:cubicBezTo>
                    <a:pt x="107" y="242"/>
                    <a:pt x="107" y="242"/>
                    <a:pt x="107" y="242"/>
                  </a:cubicBezTo>
                  <a:cubicBezTo>
                    <a:pt x="109" y="243"/>
                    <a:pt x="111" y="243"/>
                    <a:pt x="111" y="241"/>
                  </a:cubicBezTo>
                  <a:cubicBezTo>
                    <a:pt x="113" y="236"/>
                    <a:pt x="116" y="234"/>
                    <a:pt x="118" y="233"/>
                  </a:cubicBezTo>
                  <a:cubicBezTo>
                    <a:pt x="120" y="233"/>
                    <a:pt x="123" y="234"/>
                    <a:pt x="125" y="236"/>
                  </a:cubicBezTo>
                  <a:cubicBezTo>
                    <a:pt x="130" y="240"/>
                    <a:pt x="133" y="243"/>
                    <a:pt x="133" y="248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5" y="263"/>
                    <a:pt x="135" y="263"/>
                    <a:pt x="135" y="263"/>
                  </a:cubicBezTo>
                  <a:cubicBezTo>
                    <a:pt x="139" y="266"/>
                    <a:pt x="142" y="270"/>
                    <a:pt x="142" y="272"/>
                  </a:cubicBezTo>
                  <a:cubicBezTo>
                    <a:pt x="139" y="285"/>
                    <a:pt x="139" y="285"/>
                    <a:pt x="139" y="285"/>
                  </a:cubicBezTo>
                  <a:cubicBezTo>
                    <a:pt x="137" y="292"/>
                    <a:pt x="135" y="296"/>
                    <a:pt x="132" y="298"/>
                  </a:cubicBezTo>
                  <a:cubicBezTo>
                    <a:pt x="132" y="297"/>
                    <a:pt x="132" y="297"/>
                    <a:pt x="132" y="297"/>
                  </a:cubicBezTo>
                  <a:cubicBezTo>
                    <a:pt x="122" y="319"/>
                    <a:pt x="122" y="319"/>
                    <a:pt x="122" y="319"/>
                  </a:cubicBezTo>
                  <a:cubicBezTo>
                    <a:pt x="125" y="321"/>
                    <a:pt x="125" y="321"/>
                    <a:pt x="125" y="321"/>
                  </a:cubicBezTo>
                  <a:cubicBezTo>
                    <a:pt x="142" y="321"/>
                    <a:pt x="142" y="321"/>
                    <a:pt x="142" y="321"/>
                  </a:cubicBezTo>
                  <a:cubicBezTo>
                    <a:pt x="145" y="323"/>
                    <a:pt x="145" y="323"/>
                    <a:pt x="145" y="323"/>
                  </a:cubicBezTo>
                  <a:cubicBezTo>
                    <a:pt x="144" y="325"/>
                    <a:pt x="144" y="325"/>
                    <a:pt x="144" y="325"/>
                  </a:cubicBezTo>
                  <a:cubicBezTo>
                    <a:pt x="142" y="332"/>
                    <a:pt x="141" y="337"/>
                    <a:pt x="142" y="341"/>
                  </a:cubicBezTo>
                  <a:cubicBezTo>
                    <a:pt x="147" y="344"/>
                    <a:pt x="151" y="346"/>
                    <a:pt x="153" y="344"/>
                  </a:cubicBezTo>
                  <a:cubicBezTo>
                    <a:pt x="162" y="340"/>
                    <a:pt x="162" y="340"/>
                    <a:pt x="162" y="340"/>
                  </a:cubicBezTo>
                  <a:cubicBezTo>
                    <a:pt x="167" y="338"/>
                    <a:pt x="167" y="338"/>
                    <a:pt x="167" y="338"/>
                  </a:cubicBezTo>
                  <a:cubicBezTo>
                    <a:pt x="176" y="338"/>
                    <a:pt x="176" y="338"/>
                    <a:pt x="176" y="338"/>
                  </a:cubicBezTo>
                  <a:cubicBezTo>
                    <a:pt x="185" y="328"/>
                    <a:pt x="185" y="328"/>
                    <a:pt x="185" y="328"/>
                  </a:cubicBezTo>
                  <a:cubicBezTo>
                    <a:pt x="185" y="316"/>
                    <a:pt x="185" y="316"/>
                    <a:pt x="185" y="316"/>
                  </a:cubicBezTo>
                  <a:cubicBezTo>
                    <a:pt x="184" y="312"/>
                    <a:pt x="185" y="310"/>
                    <a:pt x="187" y="307"/>
                  </a:cubicBezTo>
                  <a:cubicBezTo>
                    <a:pt x="189" y="305"/>
                    <a:pt x="195" y="305"/>
                    <a:pt x="203" y="310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5" y="325"/>
                    <a:pt x="229" y="326"/>
                    <a:pt x="232" y="326"/>
                  </a:cubicBezTo>
                  <a:cubicBezTo>
                    <a:pt x="232" y="325"/>
                    <a:pt x="232" y="325"/>
                    <a:pt x="232" y="325"/>
                  </a:cubicBezTo>
                  <a:cubicBezTo>
                    <a:pt x="233" y="323"/>
                    <a:pt x="232" y="317"/>
                    <a:pt x="229" y="310"/>
                  </a:cubicBezTo>
                  <a:cubicBezTo>
                    <a:pt x="220" y="296"/>
                    <a:pt x="220" y="296"/>
                    <a:pt x="220" y="296"/>
                  </a:cubicBezTo>
                  <a:cubicBezTo>
                    <a:pt x="220" y="295"/>
                    <a:pt x="220" y="295"/>
                    <a:pt x="220" y="295"/>
                  </a:cubicBezTo>
                  <a:cubicBezTo>
                    <a:pt x="220" y="295"/>
                    <a:pt x="220" y="295"/>
                    <a:pt x="220" y="295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30" y="281"/>
                    <a:pt x="240" y="277"/>
                    <a:pt x="251" y="281"/>
                  </a:cubicBezTo>
                  <a:cubicBezTo>
                    <a:pt x="276" y="293"/>
                    <a:pt x="276" y="293"/>
                    <a:pt x="276" y="293"/>
                  </a:cubicBezTo>
                  <a:cubicBezTo>
                    <a:pt x="287" y="286"/>
                    <a:pt x="287" y="286"/>
                    <a:pt x="287" y="286"/>
                  </a:cubicBezTo>
                  <a:cubicBezTo>
                    <a:pt x="287" y="286"/>
                    <a:pt x="287" y="286"/>
                    <a:pt x="287" y="286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87" y="283"/>
                    <a:pt x="287" y="283"/>
                    <a:pt x="287" y="283"/>
                  </a:cubicBezTo>
                  <a:cubicBezTo>
                    <a:pt x="287" y="281"/>
                    <a:pt x="287" y="281"/>
                    <a:pt x="287" y="281"/>
                  </a:cubicBezTo>
                  <a:cubicBezTo>
                    <a:pt x="295" y="267"/>
                    <a:pt x="298" y="257"/>
                    <a:pt x="295" y="252"/>
                  </a:cubicBezTo>
                  <a:cubicBezTo>
                    <a:pt x="293" y="247"/>
                    <a:pt x="290" y="245"/>
                    <a:pt x="287" y="245"/>
                  </a:cubicBezTo>
                  <a:cubicBezTo>
                    <a:pt x="285" y="245"/>
                    <a:pt x="285" y="245"/>
                    <a:pt x="285" y="245"/>
                  </a:cubicBezTo>
                  <a:cubicBezTo>
                    <a:pt x="284" y="238"/>
                    <a:pt x="284" y="238"/>
                    <a:pt x="284" y="238"/>
                  </a:cubicBezTo>
                  <a:cubicBezTo>
                    <a:pt x="285" y="238"/>
                    <a:pt x="285" y="238"/>
                    <a:pt x="285" y="238"/>
                  </a:cubicBezTo>
                  <a:cubicBezTo>
                    <a:pt x="290" y="236"/>
                    <a:pt x="293" y="234"/>
                    <a:pt x="293" y="231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80" y="217"/>
                    <a:pt x="280" y="217"/>
                    <a:pt x="280" y="217"/>
                  </a:cubicBezTo>
                  <a:cubicBezTo>
                    <a:pt x="280" y="216"/>
                    <a:pt x="280" y="216"/>
                    <a:pt x="280" y="216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3" y="190"/>
                    <a:pt x="271" y="179"/>
                    <a:pt x="273" y="170"/>
                  </a:cubicBezTo>
                  <a:cubicBezTo>
                    <a:pt x="273" y="163"/>
                    <a:pt x="273" y="163"/>
                    <a:pt x="273" y="163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0" y="176"/>
                    <a:pt x="260" y="176"/>
                    <a:pt x="260" y="176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73" y="123"/>
                    <a:pt x="284" y="110"/>
                    <a:pt x="287" y="10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78" y="76"/>
                    <a:pt x="277" y="70"/>
                    <a:pt x="277" y="67"/>
                  </a:cubicBezTo>
                  <a:cubicBezTo>
                    <a:pt x="264" y="61"/>
                    <a:pt x="264" y="61"/>
                    <a:pt x="264" y="61"/>
                  </a:cubicBezTo>
                  <a:lnTo>
                    <a:pt x="258" y="59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E8D0B84-00F5-4A80-B800-9C3F03A6864D}"/>
                </a:ext>
              </a:extLst>
            </p:cNvPr>
            <p:cNvSpPr/>
            <p:nvPr/>
          </p:nvSpPr>
          <p:spPr bwMode="auto">
            <a:xfrm>
              <a:off x="3263043" y="3302949"/>
              <a:ext cx="627639" cy="390121"/>
            </a:xfrm>
            <a:custGeom>
              <a:avLst/>
              <a:gdLst>
                <a:gd name="T0" fmla="*/ 56 w 422"/>
                <a:gd name="T1" fmla="*/ 7 h 262"/>
                <a:gd name="T2" fmla="*/ 75 w 422"/>
                <a:gd name="T3" fmla="*/ 20 h 262"/>
                <a:gd name="T4" fmla="*/ 77 w 422"/>
                <a:gd name="T5" fmla="*/ 42 h 262"/>
                <a:gd name="T6" fmla="*/ 64 w 422"/>
                <a:gd name="T7" fmla="*/ 45 h 262"/>
                <a:gd name="T8" fmla="*/ 55 w 422"/>
                <a:gd name="T9" fmla="*/ 56 h 262"/>
                <a:gd name="T10" fmla="*/ 62 w 422"/>
                <a:gd name="T11" fmla="*/ 73 h 262"/>
                <a:gd name="T12" fmla="*/ 67 w 422"/>
                <a:gd name="T13" fmla="*/ 95 h 262"/>
                <a:gd name="T14" fmla="*/ 78 w 422"/>
                <a:gd name="T15" fmla="*/ 98 h 262"/>
                <a:gd name="T16" fmla="*/ 88 w 422"/>
                <a:gd name="T17" fmla="*/ 112 h 262"/>
                <a:gd name="T18" fmla="*/ 93 w 422"/>
                <a:gd name="T19" fmla="*/ 133 h 262"/>
                <a:gd name="T20" fmla="*/ 46 w 422"/>
                <a:gd name="T21" fmla="*/ 172 h 262"/>
                <a:gd name="T22" fmla="*/ 0 w 422"/>
                <a:gd name="T23" fmla="*/ 185 h 262"/>
                <a:gd name="T24" fmla="*/ 8 w 422"/>
                <a:gd name="T25" fmla="*/ 200 h 262"/>
                <a:gd name="T26" fmla="*/ 34 w 422"/>
                <a:gd name="T27" fmla="*/ 246 h 262"/>
                <a:gd name="T28" fmla="*/ 44 w 422"/>
                <a:gd name="T29" fmla="*/ 260 h 262"/>
                <a:gd name="T30" fmla="*/ 53 w 422"/>
                <a:gd name="T31" fmla="*/ 238 h 262"/>
                <a:gd name="T32" fmla="*/ 84 w 422"/>
                <a:gd name="T33" fmla="*/ 211 h 262"/>
                <a:gd name="T34" fmla="*/ 111 w 422"/>
                <a:gd name="T35" fmla="*/ 216 h 262"/>
                <a:gd name="T36" fmla="*/ 122 w 422"/>
                <a:gd name="T37" fmla="*/ 190 h 262"/>
                <a:gd name="T38" fmla="*/ 137 w 422"/>
                <a:gd name="T39" fmla="*/ 191 h 262"/>
                <a:gd name="T40" fmla="*/ 189 w 422"/>
                <a:gd name="T41" fmla="*/ 209 h 262"/>
                <a:gd name="T42" fmla="*/ 208 w 422"/>
                <a:gd name="T43" fmla="*/ 218 h 262"/>
                <a:gd name="T44" fmla="*/ 219 w 422"/>
                <a:gd name="T45" fmla="*/ 227 h 262"/>
                <a:gd name="T46" fmla="*/ 239 w 422"/>
                <a:gd name="T47" fmla="*/ 210 h 262"/>
                <a:gd name="T48" fmla="*/ 256 w 422"/>
                <a:gd name="T49" fmla="*/ 205 h 262"/>
                <a:gd name="T50" fmla="*/ 259 w 422"/>
                <a:gd name="T51" fmla="*/ 217 h 262"/>
                <a:gd name="T52" fmla="*/ 265 w 422"/>
                <a:gd name="T53" fmla="*/ 220 h 262"/>
                <a:gd name="T54" fmla="*/ 284 w 422"/>
                <a:gd name="T55" fmla="*/ 211 h 262"/>
                <a:gd name="T56" fmla="*/ 295 w 422"/>
                <a:gd name="T57" fmla="*/ 227 h 262"/>
                <a:gd name="T58" fmla="*/ 299 w 422"/>
                <a:gd name="T59" fmla="*/ 250 h 262"/>
                <a:gd name="T60" fmla="*/ 357 w 422"/>
                <a:gd name="T61" fmla="*/ 214 h 262"/>
                <a:gd name="T62" fmla="*/ 390 w 422"/>
                <a:gd name="T63" fmla="*/ 206 h 262"/>
                <a:gd name="T64" fmla="*/ 420 w 422"/>
                <a:gd name="T65" fmla="*/ 196 h 262"/>
                <a:gd name="T66" fmla="*/ 422 w 422"/>
                <a:gd name="T67" fmla="*/ 186 h 262"/>
                <a:gd name="T68" fmla="*/ 395 w 422"/>
                <a:gd name="T69" fmla="*/ 129 h 262"/>
                <a:gd name="T70" fmla="*/ 384 w 422"/>
                <a:gd name="T71" fmla="*/ 107 h 262"/>
                <a:gd name="T72" fmla="*/ 370 w 422"/>
                <a:gd name="T73" fmla="*/ 93 h 262"/>
                <a:gd name="T74" fmla="*/ 370 w 422"/>
                <a:gd name="T75" fmla="*/ 92 h 262"/>
                <a:gd name="T76" fmla="*/ 322 w 422"/>
                <a:gd name="T77" fmla="*/ 81 h 262"/>
                <a:gd name="T78" fmla="*/ 280 w 422"/>
                <a:gd name="T79" fmla="*/ 80 h 262"/>
                <a:gd name="T80" fmla="*/ 186 w 422"/>
                <a:gd name="T81" fmla="*/ 42 h 262"/>
                <a:gd name="T82" fmla="*/ 124 w 422"/>
                <a:gd name="T83" fmla="*/ 0 h 262"/>
                <a:gd name="T84" fmla="*/ 64 w 422"/>
                <a:gd name="T85" fmla="*/ 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262">
                  <a:moveTo>
                    <a:pt x="53" y="0"/>
                  </a:moveTo>
                  <a:cubicBezTo>
                    <a:pt x="53" y="3"/>
                    <a:pt x="53" y="3"/>
                    <a:pt x="53" y="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3" y="125"/>
                    <a:pt x="93" y="125"/>
                    <a:pt x="93" y="125"/>
                  </a:cubicBezTo>
                  <a:cubicBezTo>
                    <a:pt x="93" y="125"/>
                    <a:pt x="93" y="125"/>
                    <a:pt x="93" y="125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2" y="138"/>
                    <a:pt x="91" y="142"/>
                    <a:pt x="89" y="145"/>
                  </a:cubicBezTo>
                  <a:cubicBezTo>
                    <a:pt x="86" y="150"/>
                    <a:pt x="79" y="154"/>
                    <a:pt x="70" y="158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46" y="172"/>
                    <a:pt x="46" y="172"/>
                    <a:pt x="46" y="172"/>
                  </a:cubicBezTo>
                  <a:cubicBezTo>
                    <a:pt x="3" y="175"/>
                    <a:pt x="3" y="175"/>
                    <a:pt x="3" y="17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0" y="218"/>
                    <a:pt x="10" y="218"/>
                    <a:pt x="10" y="218"/>
                  </a:cubicBezTo>
                  <a:cubicBezTo>
                    <a:pt x="33" y="246"/>
                    <a:pt x="33" y="246"/>
                    <a:pt x="33" y="246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7"/>
                    <a:pt x="34" y="247"/>
                    <a:pt x="34" y="247"/>
                  </a:cubicBezTo>
                  <a:cubicBezTo>
                    <a:pt x="44" y="262"/>
                    <a:pt x="44" y="262"/>
                    <a:pt x="44" y="262"/>
                  </a:cubicBezTo>
                  <a:cubicBezTo>
                    <a:pt x="44" y="260"/>
                    <a:pt x="44" y="260"/>
                    <a:pt x="44" y="260"/>
                  </a:cubicBezTo>
                  <a:cubicBezTo>
                    <a:pt x="44" y="260"/>
                    <a:pt x="44" y="260"/>
                    <a:pt x="44" y="260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7" y="219"/>
                    <a:pt x="67" y="219"/>
                    <a:pt x="67" y="219"/>
                  </a:cubicBezTo>
                  <a:cubicBezTo>
                    <a:pt x="84" y="211"/>
                    <a:pt x="84" y="211"/>
                    <a:pt x="84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111" y="216"/>
                    <a:pt x="111" y="216"/>
                    <a:pt x="111" y="216"/>
                  </a:cubicBezTo>
                  <a:cubicBezTo>
                    <a:pt x="106" y="192"/>
                    <a:pt x="106" y="192"/>
                    <a:pt x="106" y="192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22" y="190"/>
                    <a:pt x="122" y="190"/>
                    <a:pt x="122" y="190"/>
                  </a:cubicBezTo>
                  <a:cubicBezTo>
                    <a:pt x="136" y="191"/>
                    <a:pt x="136" y="191"/>
                    <a:pt x="136" y="191"/>
                  </a:cubicBezTo>
                  <a:cubicBezTo>
                    <a:pt x="137" y="191"/>
                    <a:pt x="137" y="191"/>
                    <a:pt x="137" y="191"/>
                  </a:cubicBezTo>
                  <a:cubicBezTo>
                    <a:pt x="137" y="191"/>
                    <a:pt x="137" y="191"/>
                    <a:pt x="137" y="191"/>
                  </a:cubicBezTo>
                  <a:cubicBezTo>
                    <a:pt x="165" y="204"/>
                    <a:pt x="165" y="204"/>
                    <a:pt x="165" y="204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197" y="214"/>
                    <a:pt x="197" y="214"/>
                    <a:pt x="197" y="214"/>
                  </a:cubicBezTo>
                  <a:cubicBezTo>
                    <a:pt x="208" y="218"/>
                    <a:pt x="208" y="218"/>
                    <a:pt x="208" y="218"/>
                  </a:cubicBezTo>
                  <a:cubicBezTo>
                    <a:pt x="208" y="219"/>
                    <a:pt x="208" y="219"/>
                    <a:pt x="208" y="219"/>
                  </a:cubicBezTo>
                  <a:cubicBezTo>
                    <a:pt x="215" y="225"/>
                    <a:pt x="215" y="225"/>
                    <a:pt x="215" y="225"/>
                  </a:cubicBezTo>
                  <a:cubicBezTo>
                    <a:pt x="219" y="227"/>
                    <a:pt x="219" y="227"/>
                    <a:pt x="219" y="227"/>
                  </a:cubicBezTo>
                  <a:cubicBezTo>
                    <a:pt x="227" y="220"/>
                    <a:pt x="227" y="220"/>
                    <a:pt x="227" y="220"/>
                  </a:cubicBezTo>
                  <a:cubicBezTo>
                    <a:pt x="227" y="219"/>
                    <a:pt x="227" y="219"/>
                    <a:pt x="227" y="219"/>
                  </a:cubicBezTo>
                  <a:cubicBezTo>
                    <a:pt x="239" y="210"/>
                    <a:pt x="239" y="210"/>
                    <a:pt x="239" y="21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206"/>
                    <a:pt x="256" y="206"/>
                    <a:pt x="256" y="206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7"/>
                    <a:pt x="259" y="217"/>
                    <a:pt x="259" y="217"/>
                  </a:cubicBezTo>
                  <a:cubicBezTo>
                    <a:pt x="257" y="222"/>
                    <a:pt x="257" y="222"/>
                    <a:pt x="257" y="222"/>
                  </a:cubicBezTo>
                  <a:cubicBezTo>
                    <a:pt x="258" y="224"/>
                    <a:pt x="258" y="224"/>
                    <a:pt x="258" y="224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284" y="211"/>
                    <a:pt x="284" y="211"/>
                    <a:pt x="284" y="211"/>
                  </a:cubicBezTo>
                  <a:cubicBezTo>
                    <a:pt x="284" y="211"/>
                    <a:pt x="284" y="211"/>
                    <a:pt x="284" y="211"/>
                  </a:cubicBezTo>
                  <a:cubicBezTo>
                    <a:pt x="284" y="211"/>
                    <a:pt x="284" y="211"/>
                    <a:pt x="284" y="211"/>
                  </a:cubicBezTo>
                  <a:cubicBezTo>
                    <a:pt x="291" y="216"/>
                    <a:pt x="291" y="216"/>
                    <a:pt x="291" y="216"/>
                  </a:cubicBezTo>
                  <a:cubicBezTo>
                    <a:pt x="295" y="220"/>
                    <a:pt x="296" y="223"/>
                    <a:pt x="295" y="227"/>
                  </a:cubicBezTo>
                  <a:cubicBezTo>
                    <a:pt x="294" y="242"/>
                    <a:pt x="294" y="242"/>
                    <a:pt x="294" y="242"/>
                  </a:cubicBezTo>
                  <a:cubicBezTo>
                    <a:pt x="298" y="249"/>
                    <a:pt x="298" y="249"/>
                    <a:pt x="298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316" y="232"/>
                    <a:pt x="327" y="223"/>
                    <a:pt x="334" y="223"/>
                  </a:cubicBezTo>
                  <a:cubicBezTo>
                    <a:pt x="353" y="223"/>
                    <a:pt x="353" y="223"/>
                    <a:pt x="353" y="223"/>
                  </a:cubicBezTo>
                  <a:cubicBezTo>
                    <a:pt x="357" y="214"/>
                    <a:pt x="357" y="214"/>
                    <a:pt x="357" y="214"/>
                  </a:cubicBezTo>
                  <a:cubicBezTo>
                    <a:pt x="371" y="207"/>
                    <a:pt x="371" y="207"/>
                    <a:pt x="371" y="207"/>
                  </a:cubicBezTo>
                  <a:cubicBezTo>
                    <a:pt x="372" y="207"/>
                    <a:pt x="372" y="207"/>
                    <a:pt x="372" y="207"/>
                  </a:cubicBezTo>
                  <a:cubicBezTo>
                    <a:pt x="390" y="206"/>
                    <a:pt x="390" y="206"/>
                    <a:pt x="390" y="206"/>
                  </a:cubicBezTo>
                  <a:cubicBezTo>
                    <a:pt x="408" y="196"/>
                    <a:pt x="408" y="196"/>
                    <a:pt x="408" y="196"/>
                  </a:cubicBezTo>
                  <a:cubicBezTo>
                    <a:pt x="408" y="196"/>
                    <a:pt x="408" y="196"/>
                    <a:pt x="408" y="196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18" y="190"/>
                    <a:pt x="418" y="190"/>
                    <a:pt x="418" y="190"/>
                  </a:cubicBezTo>
                  <a:cubicBezTo>
                    <a:pt x="419" y="189"/>
                    <a:pt x="419" y="189"/>
                    <a:pt x="419" y="189"/>
                  </a:cubicBezTo>
                  <a:cubicBezTo>
                    <a:pt x="422" y="186"/>
                    <a:pt x="422" y="186"/>
                    <a:pt x="422" y="186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0"/>
                    <a:pt x="396" y="130"/>
                    <a:pt x="396" y="130"/>
                  </a:cubicBezTo>
                  <a:cubicBezTo>
                    <a:pt x="395" y="129"/>
                    <a:pt x="395" y="129"/>
                    <a:pt x="395" y="129"/>
                  </a:cubicBezTo>
                  <a:cubicBezTo>
                    <a:pt x="406" y="114"/>
                    <a:pt x="406" y="114"/>
                    <a:pt x="406" y="114"/>
                  </a:cubicBezTo>
                  <a:cubicBezTo>
                    <a:pt x="403" y="111"/>
                    <a:pt x="403" y="111"/>
                    <a:pt x="403" y="111"/>
                  </a:cubicBezTo>
                  <a:cubicBezTo>
                    <a:pt x="384" y="107"/>
                    <a:pt x="384" y="107"/>
                    <a:pt x="384" y="107"/>
                  </a:cubicBezTo>
                  <a:cubicBezTo>
                    <a:pt x="382" y="107"/>
                    <a:pt x="382" y="107"/>
                    <a:pt x="382" y="107"/>
                  </a:cubicBezTo>
                  <a:cubicBezTo>
                    <a:pt x="382" y="106"/>
                    <a:pt x="382" y="106"/>
                    <a:pt x="382" y="106"/>
                  </a:cubicBezTo>
                  <a:cubicBezTo>
                    <a:pt x="370" y="93"/>
                    <a:pt x="370" y="93"/>
                    <a:pt x="370" y="93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70" y="91"/>
                    <a:pt x="370" y="91"/>
                    <a:pt x="370" y="91"/>
                  </a:cubicBezTo>
                  <a:cubicBezTo>
                    <a:pt x="370" y="92"/>
                    <a:pt x="370" y="92"/>
                    <a:pt x="370" y="92"/>
                  </a:cubicBezTo>
                  <a:cubicBezTo>
                    <a:pt x="359" y="85"/>
                    <a:pt x="359" y="85"/>
                    <a:pt x="359" y="85"/>
                  </a:cubicBezTo>
                  <a:cubicBezTo>
                    <a:pt x="355" y="91"/>
                    <a:pt x="350" y="96"/>
                    <a:pt x="344" y="97"/>
                  </a:cubicBezTo>
                  <a:cubicBezTo>
                    <a:pt x="339" y="99"/>
                    <a:pt x="332" y="93"/>
                    <a:pt x="322" y="81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5" y="73"/>
                    <a:pt x="311" y="74"/>
                    <a:pt x="303" y="77"/>
                  </a:cubicBezTo>
                  <a:cubicBezTo>
                    <a:pt x="291" y="81"/>
                    <a:pt x="284" y="82"/>
                    <a:pt x="280" y="80"/>
                  </a:cubicBezTo>
                  <a:cubicBezTo>
                    <a:pt x="277" y="76"/>
                    <a:pt x="275" y="69"/>
                    <a:pt x="277" y="60"/>
                  </a:cubicBezTo>
                  <a:cubicBezTo>
                    <a:pt x="277" y="53"/>
                    <a:pt x="277" y="49"/>
                    <a:pt x="275" y="47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177" y="38"/>
                    <a:pt x="171" y="35"/>
                    <a:pt x="167" y="31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48" y="26"/>
                    <a:pt x="137" y="17"/>
                    <a:pt x="124" y="0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64" y="4"/>
                    <a:pt x="64" y="4"/>
                    <a:pt x="64" y="4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0DC222B8-8838-45E4-B3BE-CB9023AC2DA8}"/>
                </a:ext>
              </a:extLst>
            </p:cNvPr>
            <p:cNvSpPr/>
            <p:nvPr/>
          </p:nvSpPr>
          <p:spPr bwMode="auto">
            <a:xfrm>
              <a:off x="3708544" y="3578618"/>
              <a:ext cx="392583" cy="530417"/>
            </a:xfrm>
            <a:custGeom>
              <a:avLst/>
              <a:gdLst>
                <a:gd name="T0" fmla="*/ 207 w 264"/>
                <a:gd name="T1" fmla="*/ 13 h 356"/>
                <a:gd name="T2" fmla="*/ 183 w 264"/>
                <a:gd name="T3" fmla="*/ 4 h 356"/>
                <a:gd name="T4" fmla="*/ 152 w 264"/>
                <a:gd name="T5" fmla="*/ 26 h 356"/>
                <a:gd name="T6" fmla="*/ 133 w 264"/>
                <a:gd name="T7" fmla="*/ 17 h 356"/>
                <a:gd name="T8" fmla="*/ 131 w 264"/>
                <a:gd name="T9" fmla="*/ 19 h 356"/>
                <a:gd name="T10" fmla="*/ 94 w 264"/>
                <a:gd name="T11" fmla="*/ 28 h 356"/>
                <a:gd name="T12" fmla="*/ 74 w 264"/>
                <a:gd name="T13" fmla="*/ 30 h 356"/>
                <a:gd name="T14" fmla="*/ 59 w 264"/>
                <a:gd name="T15" fmla="*/ 45 h 356"/>
                <a:gd name="T16" fmla="*/ 35 w 264"/>
                <a:gd name="T17" fmla="*/ 46 h 356"/>
                <a:gd name="T18" fmla="*/ 19 w 264"/>
                <a:gd name="T19" fmla="*/ 75 h 356"/>
                <a:gd name="T20" fmla="*/ 20 w 264"/>
                <a:gd name="T21" fmla="*/ 79 h 356"/>
                <a:gd name="T22" fmla="*/ 31 w 264"/>
                <a:gd name="T23" fmla="*/ 119 h 356"/>
                <a:gd name="T24" fmla="*/ 30 w 264"/>
                <a:gd name="T25" fmla="*/ 122 h 356"/>
                <a:gd name="T26" fmla="*/ 28 w 264"/>
                <a:gd name="T27" fmla="*/ 123 h 356"/>
                <a:gd name="T28" fmla="*/ 2 w 264"/>
                <a:gd name="T29" fmla="*/ 171 h 356"/>
                <a:gd name="T30" fmla="*/ 16 w 264"/>
                <a:gd name="T31" fmla="*/ 183 h 356"/>
                <a:gd name="T32" fmla="*/ 32 w 264"/>
                <a:gd name="T33" fmla="*/ 235 h 356"/>
                <a:gd name="T34" fmla="*/ 31 w 264"/>
                <a:gd name="T35" fmla="*/ 252 h 356"/>
                <a:gd name="T36" fmla="*/ 30 w 264"/>
                <a:gd name="T37" fmla="*/ 295 h 356"/>
                <a:gd name="T38" fmla="*/ 40 w 264"/>
                <a:gd name="T39" fmla="*/ 314 h 356"/>
                <a:gd name="T40" fmla="*/ 69 w 264"/>
                <a:gd name="T41" fmla="*/ 302 h 356"/>
                <a:gd name="T42" fmla="*/ 58 w 264"/>
                <a:gd name="T43" fmla="*/ 336 h 356"/>
                <a:gd name="T44" fmla="*/ 54 w 264"/>
                <a:gd name="T45" fmla="*/ 356 h 356"/>
                <a:gd name="T46" fmla="*/ 105 w 264"/>
                <a:gd name="T47" fmla="*/ 335 h 356"/>
                <a:gd name="T48" fmla="*/ 134 w 264"/>
                <a:gd name="T49" fmla="*/ 343 h 356"/>
                <a:gd name="T50" fmla="*/ 131 w 264"/>
                <a:gd name="T51" fmla="*/ 333 h 356"/>
                <a:gd name="T52" fmla="*/ 130 w 264"/>
                <a:gd name="T53" fmla="*/ 314 h 356"/>
                <a:gd name="T54" fmla="*/ 138 w 264"/>
                <a:gd name="T55" fmla="*/ 302 h 356"/>
                <a:gd name="T56" fmla="*/ 140 w 264"/>
                <a:gd name="T57" fmla="*/ 288 h 356"/>
                <a:gd name="T58" fmla="*/ 141 w 264"/>
                <a:gd name="T59" fmla="*/ 288 h 356"/>
                <a:gd name="T60" fmla="*/ 143 w 264"/>
                <a:gd name="T61" fmla="*/ 277 h 356"/>
                <a:gd name="T62" fmla="*/ 156 w 264"/>
                <a:gd name="T63" fmla="*/ 257 h 356"/>
                <a:gd name="T64" fmla="*/ 152 w 264"/>
                <a:gd name="T65" fmla="*/ 254 h 356"/>
                <a:gd name="T66" fmla="*/ 161 w 264"/>
                <a:gd name="T67" fmla="*/ 239 h 356"/>
                <a:gd name="T68" fmla="*/ 178 w 264"/>
                <a:gd name="T69" fmla="*/ 219 h 356"/>
                <a:gd name="T70" fmla="*/ 172 w 264"/>
                <a:gd name="T71" fmla="*/ 190 h 356"/>
                <a:gd name="T72" fmla="*/ 194 w 264"/>
                <a:gd name="T73" fmla="*/ 171 h 356"/>
                <a:gd name="T74" fmla="*/ 191 w 264"/>
                <a:gd name="T75" fmla="*/ 145 h 356"/>
                <a:gd name="T76" fmla="*/ 218 w 264"/>
                <a:gd name="T77" fmla="*/ 115 h 356"/>
                <a:gd name="T78" fmla="*/ 236 w 264"/>
                <a:gd name="T79" fmla="*/ 120 h 356"/>
                <a:gd name="T80" fmla="*/ 246 w 264"/>
                <a:gd name="T81" fmla="*/ 108 h 356"/>
                <a:gd name="T82" fmla="*/ 256 w 264"/>
                <a:gd name="T83" fmla="*/ 92 h 356"/>
                <a:gd name="T84" fmla="*/ 257 w 264"/>
                <a:gd name="T85" fmla="*/ 88 h 356"/>
                <a:gd name="T86" fmla="*/ 263 w 264"/>
                <a:gd name="T87" fmla="*/ 83 h 356"/>
                <a:gd name="T88" fmla="*/ 257 w 264"/>
                <a:gd name="T89" fmla="*/ 71 h 356"/>
                <a:gd name="T90" fmla="*/ 242 w 264"/>
                <a:gd name="T91" fmla="*/ 23 h 356"/>
                <a:gd name="T92" fmla="*/ 207 w 264"/>
                <a:gd name="T93" fmla="*/ 1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356"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83" y="4"/>
                    <a:pt x="183" y="4"/>
                    <a:pt x="183" y="4"/>
                  </a:cubicBezTo>
                  <a:cubicBezTo>
                    <a:pt x="178" y="16"/>
                    <a:pt x="170" y="24"/>
                    <a:pt x="160" y="27"/>
                  </a:cubicBezTo>
                  <a:cubicBezTo>
                    <a:pt x="158" y="28"/>
                    <a:pt x="154" y="28"/>
                    <a:pt x="152" y="26"/>
                  </a:cubicBezTo>
                  <a:cubicBezTo>
                    <a:pt x="149" y="22"/>
                    <a:pt x="151" y="15"/>
                    <a:pt x="156" y="3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1" y="46"/>
                    <a:pt x="22" y="53"/>
                    <a:pt x="7" y="68"/>
                  </a:cubicBezTo>
                  <a:cubicBezTo>
                    <a:pt x="14" y="71"/>
                    <a:pt x="18" y="73"/>
                    <a:pt x="19" y="75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6" y="167"/>
                    <a:pt x="9" y="166"/>
                    <a:pt x="12" y="168"/>
                  </a:cubicBezTo>
                  <a:cubicBezTo>
                    <a:pt x="16" y="169"/>
                    <a:pt x="17" y="175"/>
                    <a:pt x="16" y="183"/>
                  </a:cubicBezTo>
                  <a:cubicBezTo>
                    <a:pt x="14" y="196"/>
                    <a:pt x="16" y="211"/>
                    <a:pt x="23" y="224"/>
                  </a:cubicBezTo>
                  <a:cubicBezTo>
                    <a:pt x="32" y="235"/>
                    <a:pt x="32" y="235"/>
                    <a:pt x="32" y="235"/>
                  </a:cubicBezTo>
                  <a:cubicBezTo>
                    <a:pt x="36" y="238"/>
                    <a:pt x="37" y="242"/>
                    <a:pt x="36" y="245"/>
                  </a:cubicBezTo>
                  <a:cubicBezTo>
                    <a:pt x="31" y="252"/>
                    <a:pt x="31" y="252"/>
                    <a:pt x="31" y="252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41" y="267"/>
                    <a:pt x="38" y="279"/>
                    <a:pt x="30" y="295"/>
                  </a:cubicBezTo>
                  <a:cubicBezTo>
                    <a:pt x="39" y="311"/>
                    <a:pt x="39" y="311"/>
                    <a:pt x="39" y="311"/>
                  </a:cubicBezTo>
                  <a:cubicBezTo>
                    <a:pt x="40" y="314"/>
                    <a:pt x="40" y="314"/>
                    <a:pt x="40" y="314"/>
                  </a:cubicBezTo>
                  <a:cubicBezTo>
                    <a:pt x="46" y="311"/>
                    <a:pt x="46" y="311"/>
                    <a:pt x="46" y="311"/>
                  </a:cubicBezTo>
                  <a:cubicBezTo>
                    <a:pt x="55" y="302"/>
                    <a:pt x="63" y="300"/>
                    <a:pt x="69" y="302"/>
                  </a:cubicBezTo>
                  <a:cubicBezTo>
                    <a:pt x="73" y="304"/>
                    <a:pt x="75" y="307"/>
                    <a:pt x="76" y="311"/>
                  </a:cubicBezTo>
                  <a:cubicBezTo>
                    <a:pt x="76" y="315"/>
                    <a:pt x="71" y="324"/>
                    <a:pt x="58" y="336"/>
                  </a:cubicBezTo>
                  <a:cubicBezTo>
                    <a:pt x="49" y="348"/>
                    <a:pt x="49" y="348"/>
                    <a:pt x="49" y="348"/>
                  </a:cubicBezTo>
                  <a:cubicBezTo>
                    <a:pt x="54" y="356"/>
                    <a:pt x="54" y="356"/>
                    <a:pt x="54" y="356"/>
                  </a:cubicBezTo>
                  <a:cubicBezTo>
                    <a:pt x="60" y="350"/>
                    <a:pt x="66" y="348"/>
                    <a:pt x="69" y="349"/>
                  </a:cubicBezTo>
                  <a:cubicBezTo>
                    <a:pt x="74" y="349"/>
                    <a:pt x="85" y="345"/>
                    <a:pt x="105" y="335"/>
                  </a:cubicBezTo>
                  <a:cubicBezTo>
                    <a:pt x="111" y="331"/>
                    <a:pt x="120" y="335"/>
                    <a:pt x="130" y="345"/>
                  </a:cubicBezTo>
                  <a:cubicBezTo>
                    <a:pt x="134" y="343"/>
                    <a:pt x="134" y="343"/>
                    <a:pt x="134" y="343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1" y="333"/>
                    <a:pt x="131" y="333"/>
                    <a:pt x="131" y="333"/>
                  </a:cubicBezTo>
                  <a:cubicBezTo>
                    <a:pt x="130" y="331"/>
                    <a:pt x="131" y="329"/>
                    <a:pt x="134" y="327"/>
                  </a:cubicBezTo>
                  <a:cubicBezTo>
                    <a:pt x="130" y="314"/>
                    <a:pt x="130" y="314"/>
                    <a:pt x="130" y="314"/>
                  </a:cubicBezTo>
                  <a:cubicBezTo>
                    <a:pt x="129" y="312"/>
                    <a:pt x="129" y="309"/>
                    <a:pt x="130" y="307"/>
                  </a:cubicBezTo>
                  <a:cubicBezTo>
                    <a:pt x="132" y="305"/>
                    <a:pt x="135" y="304"/>
                    <a:pt x="138" y="302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1" y="288"/>
                    <a:pt x="141" y="288"/>
                    <a:pt x="141" y="288"/>
                  </a:cubicBezTo>
                  <a:cubicBezTo>
                    <a:pt x="141" y="287"/>
                    <a:pt x="141" y="287"/>
                    <a:pt x="141" y="287"/>
                  </a:cubicBezTo>
                  <a:cubicBezTo>
                    <a:pt x="144" y="283"/>
                    <a:pt x="144" y="279"/>
                    <a:pt x="143" y="277"/>
                  </a:cubicBezTo>
                  <a:cubicBezTo>
                    <a:pt x="140" y="273"/>
                    <a:pt x="143" y="269"/>
                    <a:pt x="148" y="264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4" y="256"/>
                    <a:pt x="154" y="256"/>
                    <a:pt x="154" y="256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61" y="250"/>
                    <a:pt x="161" y="250"/>
                    <a:pt x="161" y="250"/>
                  </a:cubicBezTo>
                  <a:cubicBezTo>
                    <a:pt x="161" y="239"/>
                    <a:pt x="161" y="239"/>
                    <a:pt x="161" y="239"/>
                  </a:cubicBezTo>
                  <a:cubicBezTo>
                    <a:pt x="161" y="235"/>
                    <a:pt x="165" y="229"/>
                    <a:pt x="174" y="222"/>
                  </a:cubicBezTo>
                  <a:cubicBezTo>
                    <a:pt x="178" y="219"/>
                    <a:pt x="178" y="219"/>
                    <a:pt x="178" y="219"/>
                  </a:cubicBezTo>
                  <a:cubicBezTo>
                    <a:pt x="168" y="207"/>
                    <a:pt x="168" y="207"/>
                    <a:pt x="168" y="207"/>
                  </a:cubicBezTo>
                  <a:cubicBezTo>
                    <a:pt x="165" y="202"/>
                    <a:pt x="166" y="196"/>
                    <a:pt x="172" y="190"/>
                  </a:cubicBezTo>
                  <a:cubicBezTo>
                    <a:pt x="172" y="188"/>
                    <a:pt x="172" y="188"/>
                    <a:pt x="172" y="188"/>
                  </a:cubicBezTo>
                  <a:cubicBezTo>
                    <a:pt x="194" y="171"/>
                    <a:pt x="194" y="171"/>
                    <a:pt x="194" y="171"/>
                  </a:cubicBezTo>
                  <a:cubicBezTo>
                    <a:pt x="194" y="166"/>
                    <a:pt x="194" y="166"/>
                    <a:pt x="194" y="166"/>
                  </a:cubicBezTo>
                  <a:cubicBezTo>
                    <a:pt x="190" y="164"/>
                    <a:pt x="189" y="157"/>
                    <a:pt x="191" y="145"/>
                  </a:cubicBezTo>
                  <a:cubicBezTo>
                    <a:pt x="194" y="126"/>
                    <a:pt x="202" y="117"/>
                    <a:pt x="216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7" y="120"/>
                    <a:pt x="227" y="120"/>
                    <a:pt x="227" y="120"/>
                  </a:cubicBezTo>
                  <a:cubicBezTo>
                    <a:pt x="236" y="120"/>
                    <a:pt x="236" y="120"/>
                    <a:pt x="236" y="120"/>
                  </a:cubicBezTo>
                  <a:cubicBezTo>
                    <a:pt x="245" y="109"/>
                    <a:pt x="245" y="109"/>
                    <a:pt x="245" y="109"/>
                  </a:cubicBezTo>
                  <a:cubicBezTo>
                    <a:pt x="246" y="108"/>
                    <a:pt x="246" y="108"/>
                    <a:pt x="246" y="108"/>
                  </a:cubicBezTo>
                  <a:cubicBezTo>
                    <a:pt x="257" y="102"/>
                    <a:pt x="257" y="102"/>
                    <a:pt x="257" y="10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0"/>
                    <a:pt x="256" y="90"/>
                    <a:pt x="256" y="90"/>
                  </a:cubicBezTo>
                  <a:cubicBezTo>
                    <a:pt x="257" y="88"/>
                    <a:pt x="257" y="88"/>
                    <a:pt x="257" y="88"/>
                  </a:cubicBezTo>
                  <a:cubicBezTo>
                    <a:pt x="260" y="87"/>
                    <a:pt x="260" y="87"/>
                    <a:pt x="260" y="87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0" y="62"/>
                    <a:pt x="244" y="53"/>
                    <a:pt x="240" y="44"/>
                  </a:cubicBezTo>
                  <a:cubicBezTo>
                    <a:pt x="236" y="37"/>
                    <a:pt x="237" y="31"/>
                    <a:pt x="242" y="23"/>
                  </a:cubicBezTo>
                  <a:cubicBezTo>
                    <a:pt x="229" y="15"/>
                    <a:pt x="229" y="15"/>
                    <a:pt x="229" y="15"/>
                  </a:cubicBezTo>
                  <a:lnTo>
                    <a:pt x="207" y="13"/>
                  </a:lnTo>
                  <a:close/>
                </a:path>
              </a:pathLst>
            </a:custGeom>
            <a:solidFill>
              <a:srgbClr val="99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267C34DA-DD5F-415B-A584-2989CECB3F59}"/>
                </a:ext>
              </a:extLst>
            </p:cNvPr>
            <p:cNvSpPr/>
            <p:nvPr/>
          </p:nvSpPr>
          <p:spPr bwMode="auto">
            <a:xfrm>
              <a:off x="3975598" y="2213810"/>
              <a:ext cx="482421" cy="460269"/>
            </a:xfrm>
            <a:custGeom>
              <a:avLst/>
              <a:gdLst>
                <a:gd name="T0" fmla="*/ 139 w 324"/>
                <a:gd name="T1" fmla="*/ 65 h 309"/>
                <a:gd name="T2" fmla="*/ 122 w 324"/>
                <a:gd name="T3" fmla="*/ 69 h 309"/>
                <a:gd name="T4" fmla="*/ 100 w 324"/>
                <a:gd name="T5" fmla="*/ 81 h 309"/>
                <a:gd name="T6" fmla="*/ 78 w 324"/>
                <a:gd name="T7" fmla="*/ 100 h 309"/>
                <a:gd name="T8" fmla="*/ 60 w 324"/>
                <a:gd name="T9" fmla="*/ 121 h 309"/>
                <a:gd name="T10" fmla="*/ 36 w 324"/>
                <a:gd name="T11" fmla="*/ 120 h 309"/>
                <a:gd name="T12" fmla="*/ 25 w 324"/>
                <a:gd name="T13" fmla="*/ 135 h 309"/>
                <a:gd name="T14" fmla="*/ 5 w 324"/>
                <a:gd name="T15" fmla="*/ 181 h 309"/>
                <a:gd name="T16" fmla="*/ 3 w 324"/>
                <a:gd name="T17" fmla="*/ 191 h 309"/>
                <a:gd name="T18" fmla="*/ 8 w 324"/>
                <a:gd name="T19" fmla="*/ 201 h 309"/>
                <a:gd name="T20" fmla="*/ 29 w 324"/>
                <a:gd name="T21" fmla="*/ 207 h 309"/>
                <a:gd name="T22" fmla="*/ 34 w 324"/>
                <a:gd name="T23" fmla="*/ 211 h 309"/>
                <a:gd name="T24" fmla="*/ 41 w 324"/>
                <a:gd name="T25" fmla="*/ 215 h 309"/>
                <a:gd name="T26" fmla="*/ 68 w 324"/>
                <a:gd name="T27" fmla="*/ 236 h 309"/>
                <a:gd name="T28" fmla="*/ 97 w 324"/>
                <a:gd name="T29" fmla="*/ 194 h 309"/>
                <a:gd name="T30" fmla="*/ 105 w 324"/>
                <a:gd name="T31" fmla="*/ 183 h 309"/>
                <a:gd name="T32" fmla="*/ 128 w 324"/>
                <a:gd name="T33" fmla="*/ 176 h 309"/>
                <a:gd name="T34" fmla="*/ 150 w 324"/>
                <a:gd name="T35" fmla="*/ 172 h 309"/>
                <a:gd name="T36" fmla="*/ 162 w 324"/>
                <a:gd name="T37" fmla="*/ 191 h 309"/>
                <a:gd name="T38" fmla="*/ 164 w 324"/>
                <a:gd name="T39" fmla="*/ 206 h 309"/>
                <a:gd name="T40" fmla="*/ 160 w 324"/>
                <a:gd name="T41" fmla="*/ 234 h 309"/>
                <a:gd name="T42" fmla="*/ 146 w 324"/>
                <a:gd name="T43" fmla="*/ 254 h 309"/>
                <a:gd name="T44" fmla="*/ 153 w 324"/>
                <a:gd name="T45" fmla="*/ 267 h 309"/>
                <a:gd name="T46" fmla="*/ 160 w 324"/>
                <a:gd name="T47" fmla="*/ 260 h 309"/>
                <a:gd name="T48" fmla="*/ 167 w 324"/>
                <a:gd name="T49" fmla="*/ 278 h 309"/>
                <a:gd name="T50" fmla="*/ 158 w 324"/>
                <a:gd name="T51" fmla="*/ 283 h 309"/>
                <a:gd name="T52" fmla="*/ 154 w 324"/>
                <a:gd name="T53" fmla="*/ 298 h 309"/>
                <a:gd name="T54" fmla="*/ 146 w 324"/>
                <a:gd name="T55" fmla="*/ 299 h 309"/>
                <a:gd name="T56" fmla="*/ 137 w 324"/>
                <a:gd name="T57" fmla="*/ 309 h 309"/>
                <a:gd name="T58" fmla="*/ 171 w 324"/>
                <a:gd name="T59" fmla="*/ 283 h 309"/>
                <a:gd name="T60" fmla="*/ 235 w 324"/>
                <a:gd name="T61" fmla="*/ 225 h 309"/>
                <a:gd name="T62" fmla="*/ 245 w 324"/>
                <a:gd name="T63" fmla="*/ 225 h 309"/>
                <a:gd name="T64" fmla="*/ 270 w 324"/>
                <a:gd name="T65" fmla="*/ 211 h 309"/>
                <a:gd name="T66" fmla="*/ 324 w 324"/>
                <a:gd name="T67" fmla="*/ 136 h 309"/>
                <a:gd name="T68" fmla="*/ 315 w 324"/>
                <a:gd name="T69" fmla="*/ 107 h 309"/>
                <a:gd name="T70" fmla="*/ 307 w 324"/>
                <a:gd name="T71" fmla="*/ 107 h 309"/>
                <a:gd name="T72" fmla="*/ 296 w 324"/>
                <a:gd name="T73" fmla="*/ 96 h 309"/>
                <a:gd name="T74" fmla="*/ 282 w 324"/>
                <a:gd name="T75" fmla="*/ 49 h 309"/>
                <a:gd name="T76" fmla="*/ 265 w 324"/>
                <a:gd name="T77" fmla="*/ 14 h 309"/>
                <a:gd name="T78" fmla="*/ 260 w 324"/>
                <a:gd name="T79" fmla="*/ 10 h 309"/>
                <a:gd name="T80" fmla="*/ 237 w 324"/>
                <a:gd name="T81" fmla="*/ 19 h 309"/>
                <a:gd name="T82" fmla="*/ 227 w 324"/>
                <a:gd name="T83" fmla="*/ 7 h 309"/>
                <a:gd name="T84" fmla="*/ 201 w 324"/>
                <a:gd name="T85" fmla="*/ 0 h 309"/>
                <a:gd name="T86" fmla="*/ 203 w 324"/>
                <a:gd name="T87" fmla="*/ 13 h 309"/>
                <a:gd name="T88" fmla="*/ 196 w 324"/>
                <a:gd name="T89" fmla="*/ 28 h 309"/>
                <a:gd name="T90" fmla="*/ 182 w 324"/>
                <a:gd name="T91" fmla="*/ 42 h 309"/>
                <a:gd name="T92" fmla="*/ 148 w 324"/>
                <a:gd name="T93" fmla="*/ 4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4" h="309">
                  <a:moveTo>
                    <a:pt x="148" y="41"/>
                  </a:moveTo>
                  <a:cubicBezTo>
                    <a:pt x="140" y="52"/>
                    <a:pt x="140" y="52"/>
                    <a:pt x="140" y="52"/>
                  </a:cubicBezTo>
                  <a:cubicBezTo>
                    <a:pt x="138" y="54"/>
                    <a:pt x="138" y="58"/>
                    <a:pt x="139" y="65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47" y="128"/>
                    <a:pt x="47" y="128"/>
                    <a:pt x="47" y="128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4" y="191"/>
                    <a:pt x="4" y="191"/>
                    <a:pt x="4" y="191"/>
                  </a:cubicBezTo>
                  <a:cubicBezTo>
                    <a:pt x="3" y="191"/>
                    <a:pt x="3" y="191"/>
                    <a:pt x="3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28" y="207"/>
                    <a:pt x="28" y="207"/>
                    <a:pt x="28" y="207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3" y="218"/>
                    <a:pt x="45" y="220"/>
                    <a:pt x="45" y="223"/>
                  </a:cubicBezTo>
                  <a:cubicBezTo>
                    <a:pt x="47" y="229"/>
                    <a:pt x="47" y="229"/>
                    <a:pt x="47" y="229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80" y="226"/>
                    <a:pt x="80" y="226"/>
                    <a:pt x="80" y="226"/>
                  </a:cubicBezTo>
                  <a:cubicBezTo>
                    <a:pt x="97" y="194"/>
                    <a:pt x="97" y="194"/>
                    <a:pt x="97" y="194"/>
                  </a:cubicBezTo>
                  <a:cubicBezTo>
                    <a:pt x="98" y="194"/>
                    <a:pt x="98" y="194"/>
                    <a:pt x="98" y="194"/>
                  </a:cubicBezTo>
                  <a:cubicBezTo>
                    <a:pt x="98" y="194"/>
                    <a:pt x="98" y="194"/>
                    <a:pt x="98" y="194"/>
                  </a:cubicBezTo>
                  <a:cubicBezTo>
                    <a:pt x="105" y="183"/>
                    <a:pt x="105" y="183"/>
                    <a:pt x="105" y="183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19" y="176"/>
                    <a:pt x="119" y="176"/>
                    <a:pt x="119" y="17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1" y="170"/>
                    <a:pt x="134" y="167"/>
                    <a:pt x="138" y="167"/>
                  </a:cubicBezTo>
                  <a:cubicBezTo>
                    <a:pt x="140" y="167"/>
                    <a:pt x="143" y="169"/>
                    <a:pt x="149" y="171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50" y="173"/>
                    <a:pt x="150" y="173"/>
                    <a:pt x="150" y="173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2" y="191"/>
                    <a:pt x="162" y="191"/>
                    <a:pt x="162" y="191"/>
                  </a:cubicBezTo>
                  <a:cubicBezTo>
                    <a:pt x="163" y="191"/>
                    <a:pt x="163" y="191"/>
                    <a:pt x="163" y="191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4" y="206"/>
                    <a:pt x="164" y="206"/>
                    <a:pt x="164" y="206"/>
                  </a:cubicBezTo>
                  <a:cubicBezTo>
                    <a:pt x="163" y="220"/>
                    <a:pt x="163" y="220"/>
                    <a:pt x="163" y="220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60" y="234"/>
                    <a:pt x="160" y="234"/>
                    <a:pt x="160" y="234"/>
                  </a:cubicBezTo>
                  <a:cubicBezTo>
                    <a:pt x="159" y="234"/>
                    <a:pt x="159" y="234"/>
                    <a:pt x="159" y="234"/>
                  </a:cubicBezTo>
                  <a:cubicBezTo>
                    <a:pt x="150" y="245"/>
                    <a:pt x="150" y="245"/>
                    <a:pt x="150" y="245"/>
                  </a:cubicBezTo>
                  <a:cubicBezTo>
                    <a:pt x="146" y="254"/>
                    <a:pt x="146" y="254"/>
                    <a:pt x="146" y="254"/>
                  </a:cubicBezTo>
                  <a:cubicBezTo>
                    <a:pt x="147" y="269"/>
                    <a:pt x="147" y="269"/>
                    <a:pt x="147" y="269"/>
                  </a:cubicBezTo>
                  <a:cubicBezTo>
                    <a:pt x="148" y="269"/>
                    <a:pt x="148" y="269"/>
                    <a:pt x="148" y="269"/>
                  </a:cubicBezTo>
                  <a:cubicBezTo>
                    <a:pt x="153" y="267"/>
                    <a:pt x="153" y="267"/>
                    <a:pt x="153" y="267"/>
                  </a:cubicBezTo>
                  <a:cubicBezTo>
                    <a:pt x="158" y="262"/>
                    <a:pt x="158" y="262"/>
                    <a:pt x="158" y="262"/>
                  </a:cubicBezTo>
                  <a:cubicBezTo>
                    <a:pt x="160" y="261"/>
                    <a:pt x="160" y="261"/>
                    <a:pt x="160" y="261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67" y="266"/>
                    <a:pt x="167" y="266"/>
                    <a:pt x="167" y="266"/>
                  </a:cubicBezTo>
                  <a:cubicBezTo>
                    <a:pt x="167" y="267"/>
                    <a:pt x="167" y="267"/>
                    <a:pt x="167" y="267"/>
                  </a:cubicBezTo>
                  <a:cubicBezTo>
                    <a:pt x="167" y="278"/>
                    <a:pt x="167" y="278"/>
                    <a:pt x="167" y="278"/>
                  </a:cubicBezTo>
                  <a:cubicBezTo>
                    <a:pt x="167" y="278"/>
                    <a:pt x="167" y="278"/>
                    <a:pt x="167" y="278"/>
                  </a:cubicBezTo>
                  <a:cubicBezTo>
                    <a:pt x="160" y="280"/>
                    <a:pt x="160" y="280"/>
                    <a:pt x="160" y="280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9"/>
                    <a:pt x="158" y="289"/>
                    <a:pt x="158" y="289"/>
                  </a:cubicBezTo>
                  <a:cubicBezTo>
                    <a:pt x="158" y="290"/>
                    <a:pt x="158" y="290"/>
                    <a:pt x="158" y="290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1" y="298"/>
                    <a:pt x="151" y="298"/>
                    <a:pt x="151" y="298"/>
                  </a:cubicBezTo>
                  <a:cubicBezTo>
                    <a:pt x="146" y="299"/>
                    <a:pt x="146" y="299"/>
                    <a:pt x="146" y="29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7" y="309"/>
                    <a:pt x="137" y="309"/>
                    <a:pt x="137" y="309"/>
                  </a:cubicBezTo>
                  <a:cubicBezTo>
                    <a:pt x="160" y="307"/>
                    <a:pt x="160" y="307"/>
                    <a:pt x="160" y="307"/>
                  </a:cubicBezTo>
                  <a:cubicBezTo>
                    <a:pt x="164" y="303"/>
                    <a:pt x="164" y="303"/>
                    <a:pt x="164" y="30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222" y="231"/>
                    <a:pt x="222" y="231"/>
                    <a:pt x="222" y="231"/>
                  </a:cubicBezTo>
                  <a:cubicBezTo>
                    <a:pt x="224" y="231"/>
                    <a:pt x="224" y="231"/>
                    <a:pt x="224" y="231"/>
                  </a:cubicBezTo>
                  <a:cubicBezTo>
                    <a:pt x="235" y="225"/>
                    <a:pt x="235" y="225"/>
                    <a:pt x="235" y="225"/>
                  </a:cubicBezTo>
                  <a:cubicBezTo>
                    <a:pt x="236" y="225"/>
                    <a:pt x="236" y="225"/>
                    <a:pt x="236" y="225"/>
                  </a:cubicBezTo>
                  <a:cubicBezTo>
                    <a:pt x="236" y="225"/>
                    <a:pt x="236" y="225"/>
                    <a:pt x="236" y="225"/>
                  </a:cubicBezTo>
                  <a:cubicBezTo>
                    <a:pt x="245" y="225"/>
                    <a:pt x="245" y="225"/>
                    <a:pt x="245" y="225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324" y="136"/>
                    <a:pt x="324" y="136"/>
                    <a:pt x="324" y="136"/>
                  </a:cubicBezTo>
                  <a:cubicBezTo>
                    <a:pt x="324" y="135"/>
                    <a:pt x="324" y="135"/>
                    <a:pt x="324" y="135"/>
                  </a:cubicBezTo>
                  <a:cubicBezTo>
                    <a:pt x="321" y="111"/>
                    <a:pt x="321" y="111"/>
                    <a:pt x="321" y="111"/>
                  </a:cubicBezTo>
                  <a:cubicBezTo>
                    <a:pt x="319" y="110"/>
                    <a:pt x="316" y="109"/>
                    <a:pt x="315" y="107"/>
                  </a:cubicBezTo>
                  <a:cubicBezTo>
                    <a:pt x="314" y="105"/>
                    <a:pt x="314" y="105"/>
                    <a:pt x="314" y="105"/>
                  </a:cubicBezTo>
                  <a:cubicBezTo>
                    <a:pt x="314" y="106"/>
                    <a:pt x="314" y="106"/>
                    <a:pt x="314" y="106"/>
                  </a:cubicBezTo>
                  <a:cubicBezTo>
                    <a:pt x="307" y="107"/>
                    <a:pt x="307" y="107"/>
                    <a:pt x="307" y="107"/>
                  </a:cubicBezTo>
                  <a:cubicBezTo>
                    <a:pt x="303" y="105"/>
                    <a:pt x="301" y="104"/>
                    <a:pt x="298" y="100"/>
                  </a:cubicBezTo>
                  <a:cubicBezTo>
                    <a:pt x="296" y="96"/>
                    <a:pt x="296" y="96"/>
                    <a:pt x="296" y="96"/>
                  </a:cubicBezTo>
                  <a:cubicBezTo>
                    <a:pt x="296" y="96"/>
                    <a:pt x="296" y="96"/>
                    <a:pt x="296" y="96"/>
                  </a:cubicBezTo>
                  <a:cubicBezTo>
                    <a:pt x="296" y="95"/>
                    <a:pt x="296" y="95"/>
                    <a:pt x="296" y="95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1" y="56"/>
                    <a:pt x="287" y="54"/>
                    <a:pt x="282" y="49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4" y="25"/>
                    <a:pt x="264" y="20"/>
                    <a:pt x="265" y="14"/>
                  </a:cubicBezTo>
                  <a:cubicBezTo>
                    <a:pt x="265" y="11"/>
                    <a:pt x="265" y="11"/>
                    <a:pt x="265" y="11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0" y="10"/>
                    <a:pt x="260" y="10"/>
                    <a:pt x="260" y="10"/>
                  </a:cubicBezTo>
                  <a:cubicBezTo>
                    <a:pt x="254" y="22"/>
                    <a:pt x="254" y="22"/>
                    <a:pt x="254" y="22"/>
                  </a:cubicBezTo>
                  <a:cubicBezTo>
                    <a:pt x="251" y="22"/>
                    <a:pt x="251" y="22"/>
                    <a:pt x="251" y="22"/>
                  </a:cubicBezTo>
                  <a:cubicBezTo>
                    <a:pt x="247" y="22"/>
                    <a:pt x="241" y="21"/>
                    <a:pt x="237" y="19"/>
                  </a:cubicBezTo>
                  <a:cubicBezTo>
                    <a:pt x="233" y="18"/>
                    <a:pt x="231" y="14"/>
                    <a:pt x="231" y="10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27" y="7"/>
                    <a:pt x="227" y="7"/>
                    <a:pt x="227" y="7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05" y="1"/>
                    <a:pt x="205" y="1"/>
                    <a:pt x="205" y="1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3" y="13"/>
                    <a:pt x="203" y="13"/>
                    <a:pt x="203" y="13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61" y="45"/>
                    <a:pt x="161" y="45"/>
                    <a:pt x="161" y="45"/>
                  </a:cubicBezTo>
                  <a:lnTo>
                    <a:pt x="148" y="41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5A4B3DF-2FD6-46A0-B4DA-3D2920208069}"/>
                </a:ext>
              </a:extLst>
            </p:cNvPr>
            <p:cNvSpPr/>
            <p:nvPr/>
          </p:nvSpPr>
          <p:spPr bwMode="auto">
            <a:xfrm>
              <a:off x="4085128" y="1940602"/>
              <a:ext cx="687942" cy="465192"/>
            </a:xfrm>
            <a:custGeom>
              <a:avLst/>
              <a:gdLst>
                <a:gd name="T0" fmla="*/ 80 w 462"/>
                <a:gd name="T1" fmla="*/ 4 h 313"/>
                <a:gd name="T2" fmla="*/ 62 w 462"/>
                <a:gd name="T3" fmla="*/ 9 h 313"/>
                <a:gd name="T4" fmla="*/ 58 w 462"/>
                <a:gd name="T5" fmla="*/ 16 h 313"/>
                <a:gd name="T6" fmla="*/ 49 w 462"/>
                <a:gd name="T7" fmla="*/ 29 h 313"/>
                <a:gd name="T8" fmla="*/ 35 w 462"/>
                <a:gd name="T9" fmla="*/ 40 h 313"/>
                <a:gd name="T10" fmla="*/ 17 w 462"/>
                <a:gd name="T11" fmla="*/ 29 h 313"/>
                <a:gd name="T12" fmla="*/ 0 w 462"/>
                <a:gd name="T13" fmla="*/ 33 h 313"/>
                <a:gd name="T14" fmla="*/ 26 w 462"/>
                <a:gd name="T15" fmla="*/ 51 h 313"/>
                <a:gd name="T16" fmla="*/ 28 w 462"/>
                <a:gd name="T17" fmla="*/ 53 h 313"/>
                <a:gd name="T18" fmla="*/ 31 w 462"/>
                <a:gd name="T19" fmla="*/ 89 h 313"/>
                <a:gd name="T20" fmla="*/ 51 w 462"/>
                <a:gd name="T21" fmla="*/ 129 h 313"/>
                <a:gd name="T22" fmla="*/ 64 w 462"/>
                <a:gd name="T23" fmla="*/ 116 h 313"/>
                <a:gd name="T24" fmla="*/ 83 w 462"/>
                <a:gd name="T25" fmla="*/ 112 h 313"/>
                <a:gd name="T26" fmla="*/ 91 w 462"/>
                <a:gd name="T27" fmla="*/ 129 h 313"/>
                <a:gd name="T28" fmla="*/ 107 w 462"/>
                <a:gd name="T29" fmla="*/ 151 h 313"/>
                <a:gd name="T30" fmla="*/ 106 w 462"/>
                <a:gd name="T31" fmla="*/ 167 h 313"/>
                <a:gd name="T32" fmla="*/ 109 w 462"/>
                <a:gd name="T33" fmla="*/ 188 h 313"/>
                <a:gd name="T34" fmla="*/ 128 w 462"/>
                <a:gd name="T35" fmla="*/ 177 h 313"/>
                <a:gd name="T36" fmla="*/ 152 w 462"/>
                <a:gd name="T37" fmla="*/ 184 h 313"/>
                <a:gd name="T38" fmla="*/ 166 w 462"/>
                <a:gd name="T39" fmla="*/ 196 h 313"/>
                <a:gd name="T40" fmla="*/ 180 w 462"/>
                <a:gd name="T41" fmla="*/ 186 h 313"/>
                <a:gd name="T42" fmla="*/ 199 w 462"/>
                <a:gd name="T43" fmla="*/ 195 h 313"/>
                <a:gd name="T44" fmla="*/ 206 w 462"/>
                <a:gd name="T45" fmla="*/ 219 h 313"/>
                <a:gd name="T46" fmla="*/ 226 w 462"/>
                <a:gd name="T47" fmla="*/ 235 h 313"/>
                <a:gd name="T48" fmla="*/ 235 w 462"/>
                <a:gd name="T49" fmla="*/ 284 h 313"/>
                <a:gd name="T50" fmla="*/ 248 w 462"/>
                <a:gd name="T51" fmla="*/ 287 h 313"/>
                <a:gd name="T52" fmla="*/ 273 w 462"/>
                <a:gd name="T53" fmla="*/ 281 h 313"/>
                <a:gd name="T54" fmla="*/ 364 w 462"/>
                <a:gd name="T55" fmla="*/ 264 h 313"/>
                <a:gd name="T56" fmla="*/ 332 w 462"/>
                <a:gd name="T57" fmla="*/ 222 h 313"/>
                <a:gd name="T58" fmla="*/ 390 w 462"/>
                <a:gd name="T59" fmla="*/ 195 h 313"/>
                <a:gd name="T60" fmla="*/ 407 w 462"/>
                <a:gd name="T61" fmla="*/ 146 h 313"/>
                <a:gd name="T62" fmla="*/ 422 w 462"/>
                <a:gd name="T63" fmla="*/ 143 h 313"/>
                <a:gd name="T64" fmla="*/ 426 w 462"/>
                <a:gd name="T65" fmla="*/ 144 h 313"/>
                <a:gd name="T66" fmla="*/ 458 w 462"/>
                <a:gd name="T67" fmla="*/ 163 h 313"/>
                <a:gd name="T68" fmla="*/ 442 w 462"/>
                <a:gd name="T69" fmla="*/ 147 h 313"/>
                <a:gd name="T70" fmla="*/ 452 w 462"/>
                <a:gd name="T71" fmla="*/ 108 h 313"/>
                <a:gd name="T72" fmla="*/ 422 w 462"/>
                <a:gd name="T73" fmla="*/ 94 h 313"/>
                <a:gd name="T74" fmla="*/ 413 w 462"/>
                <a:gd name="T75" fmla="*/ 93 h 313"/>
                <a:gd name="T76" fmla="*/ 402 w 462"/>
                <a:gd name="T77" fmla="*/ 94 h 313"/>
                <a:gd name="T78" fmla="*/ 384 w 462"/>
                <a:gd name="T79" fmla="*/ 94 h 313"/>
                <a:gd name="T80" fmla="*/ 382 w 462"/>
                <a:gd name="T81" fmla="*/ 118 h 313"/>
                <a:gd name="T82" fmla="*/ 357 w 462"/>
                <a:gd name="T83" fmla="*/ 122 h 313"/>
                <a:gd name="T84" fmla="*/ 322 w 462"/>
                <a:gd name="T85" fmla="*/ 91 h 313"/>
                <a:gd name="T86" fmla="*/ 314 w 462"/>
                <a:gd name="T87" fmla="*/ 75 h 313"/>
                <a:gd name="T88" fmla="*/ 317 w 462"/>
                <a:gd name="T89" fmla="*/ 85 h 313"/>
                <a:gd name="T90" fmla="*/ 307 w 462"/>
                <a:gd name="T91" fmla="*/ 103 h 313"/>
                <a:gd name="T92" fmla="*/ 288 w 462"/>
                <a:gd name="T93" fmla="*/ 95 h 313"/>
                <a:gd name="T94" fmla="*/ 273 w 462"/>
                <a:gd name="T95" fmla="*/ 71 h 313"/>
                <a:gd name="T96" fmla="*/ 255 w 462"/>
                <a:gd name="T97" fmla="*/ 71 h 313"/>
                <a:gd name="T98" fmla="*/ 248 w 462"/>
                <a:gd name="T99" fmla="*/ 58 h 313"/>
                <a:gd name="T100" fmla="*/ 217 w 462"/>
                <a:gd name="T101" fmla="*/ 58 h 313"/>
                <a:gd name="T102" fmla="*/ 201 w 462"/>
                <a:gd name="T103" fmla="*/ 56 h 313"/>
                <a:gd name="T104" fmla="*/ 188 w 462"/>
                <a:gd name="T105" fmla="*/ 34 h 313"/>
                <a:gd name="T106" fmla="*/ 166 w 462"/>
                <a:gd name="T107" fmla="*/ 39 h 313"/>
                <a:gd name="T108" fmla="*/ 130 w 462"/>
                <a:gd name="T109" fmla="*/ 49 h 313"/>
                <a:gd name="T110" fmla="*/ 103 w 462"/>
                <a:gd name="T111" fmla="*/ 3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2" h="313">
                  <a:moveTo>
                    <a:pt x="89" y="14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24" y="36"/>
                    <a:pt x="19" y="32"/>
                    <a:pt x="17" y="29"/>
                  </a:cubicBezTo>
                  <a:cubicBezTo>
                    <a:pt x="16" y="27"/>
                    <a:pt x="15" y="27"/>
                    <a:pt x="14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2" y="120"/>
                    <a:pt x="42" y="120"/>
                    <a:pt x="42" y="120"/>
                  </a:cubicBezTo>
                  <a:cubicBezTo>
                    <a:pt x="51" y="129"/>
                    <a:pt x="51" y="129"/>
                    <a:pt x="51" y="129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51"/>
                    <a:pt x="107" y="151"/>
                    <a:pt x="107" y="151"/>
                  </a:cubicBezTo>
                  <a:cubicBezTo>
                    <a:pt x="107" y="151"/>
                    <a:pt x="107" y="151"/>
                    <a:pt x="107" y="15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7" y="184"/>
                    <a:pt x="117" y="184"/>
                    <a:pt x="117" y="184"/>
                  </a:cubicBezTo>
                  <a:cubicBezTo>
                    <a:pt x="126" y="175"/>
                    <a:pt x="126" y="175"/>
                    <a:pt x="126" y="175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52" y="184"/>
                    <a:pt x="152" y="184"/>
                    <a:pt x="152" y="184"/>
                  </a:cubicBezTo>
                  <a:cubicBezTo>
                    <a:pt x="159" y="182"/>
                    <a:pt x="162" y="184"/>
                    <a:pt x="164" y="189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75" y="199"/>
                    <a:pt x="175" y="199"/>
                    <a:pt x="175" y="199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80" y="186"/>
                    <a:pt x="180" y="186"/>
                    <a:pt x="180" y="186"/>
                  </a:cubicBezTo>
                  <a:cubicBezTo>
                    <a:pt x="180" y="184"/>
                    <a:pt x="180" y="181"/>
                    <a:pt x="182" y="180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195" y="184"/>
                    <a:pt x="199" y="189"/>
                    <a:pt x="199" y="195"/>
                  </a:cubicBezTo>
                  <a:cubicBezTo>
                    <a:pt x="198" y="200"/>
                    <a:pt x="198" y="200"/>
                    <a:pt x="198" y="200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15" y="229"/>
                    <a:pt x="215" y="229"/>
                    <a:pt x="215" y="229"/>
                  </a:cubicBezTo>
                  <a:cubicBezTo>
                    <a:pt x="217" y="232"/>
                    <a:pt x="221" y="233"/>
                    <a:pt x="224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8" y="236"/>
                    <a:pt x="229" y="240"/>
                    <a:pt x="229" y="247"/>
                  </a:cubicBezTo>
                  <a:cubicBezTo>
                    <a:pt x="229" y="278"/>
                    <a:pt x="229" y="278"/>
                    <a:pt x="229" y="278"/>
                  </a:cubicBezTo>
                  <a:cubicBezTo>
                    <a:pt x="231" y="281"/>
                    <a:pt x="233" y="283"/>
                    <a:pt x="235" y="284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40" y="282"/>
                    <a:pt x="243" y="282"/>
                    <a:pt x="246" y="286"/>
                  </a:cubicBezTo>
                  <a:cubicBezTo>
                    <a:pt x="248" y="287"/>
                    <a:pt x="248" y="287"/>
                    <a:pt x="248" y="287"/>
                  </a:cubicBezTo>
                  <a:cubicBezTo>
                    <a:pt x="252" y="288"/>
                    <a:pt x="255" y="291"/>
                    <a:pt x="255" y="296"/>
                  </a:cubicBezTo>
                  <a:cubicBezTo>
                    <a:pt x="257" y="313"/>
                    <a:pt x="257" y="313"/>
                    <a:pt x="257" y="313"/>
                  </a:cubicBezTo>
                  <a:cubicBezTo>
                    <a:pt x="273" y="281"/>
                    <a:pt x="273" y="281"/>
                    <a:pt x="273" y="281"/>
                  </a:cubicBezTo>
                  <a:cubicBezTo>
                    <a:pt x="277" y="264"/>
                    <a:pt x="283" y="253"/>
                    <a:pt x="291" y="252"/>
                  </a:cubicBezTo>
                  <a:cubicBezTo>
                    <a:pt x="297" y="250"/>
                    <a:pt x="306" y="253"/>
                    <a:pt x="319" y="260"/>
                  </a:cubicBezTo>
                  <a:cubicBezTo>
                    <a:pt x="364" y="264"/>
                    <a:pt x="364" y="264"/>
                    <a:pt x="364" y="264"/>
                  </a:cubicBezTo>
                  <a:cubicBezTo>
                    <a:pt x="365" y="254"/>
                    <a:pt x="365" y="254"/>
                    <a:pt x="365" y="254"/>
                  </a:cubicBezTo>
                  <a:cubicBezTo>
                    <a:pt x="344" y="234"/>
                    <a:pt x="344" y="234"/>
                    <a:pt x="344" y="234"/>
                  </a:cubicBezTo>
                  <a:cubicBezTo>
                    <a:pt x="335" y="229"/>
                    <a:pt x="331" y="224"/>
                    <a:pt x="332" y="222"/>
                  </a:cubicBezTo>
                  <a:cubicBezTo>
                    <a:pt x="348" y="222"/>
                    <a:pt x="348" y="222"/>
                    <a:pt x="348" y="222"/>
                  </a:cubicBezTo>
                  <a:cubicBezTo>
                    <a:pt x="362" y="227"/>
                    <a:pt x="376" y="219"/>
                    <a:pt x="389" y="195"/>
                  </a:cubicBezTo>
                  <a:cubicBezTo>
                    <a:pt x="390" y="195"/>
                    <a:pt x="390" y="195"/>
                    <a:pt x="390" y="195"/>
                  </a:cubicBezTo>
                  <a:cubicBezTo>
                    <a:pt x="405" y="181"/>
                    <a:pt x="405" y="181"/>
                    <a:pt x="405" y="181"/>
                  </a:cubicBezTo>
                  <a:cubicBezTo>
                    <a:pt x="407" y="149"/>
                    <a:pt x="407" y="149"/>
                    <a:pt x="407" y="149"/>
                  </a:cubicBezTo>
                  <a:cubicBezTo>
                    <a:pt x="407" y="146"/>
                    <a:pt x="407" y="146"/>
                    <a:pt x="407" y="146"/>
                  </a:cubicBezTo>
                  <a:cubicBezTo>
                    <a:pt x="409" y="146"/>
                    <a:pt x="409" y="146"/>
                    <a:pt x="409" y="146"/>
                  </a:cubicBezTo>
                  <a:cubicBezTo>
                    <a:pt x="411" y="146"/>
                    <a:pt x="411" y="146"/>
                    <a:pt x="411" y="146"/>
                  </a:cubicBezTo>
                  <a:cubicBezTo>
                    <a:pt x="422" y="143"/>
                    <a:pt x="422" y="143"/>
                    <a:pt x="422" y="143"/>
                  </a:cubicBezTo>
                  <a:cubicBezTo>
                    <a:pt x="424" y="143"/>
                    <a:pt x="424" y="143"/>
                    <a:pt x="424" y="143"/>
                  </a:cubicBezTo>
                  <a:cubicBezTo>
                    <a:pt x="426" y="144"/>
                    <a:pt x="426" y="144"/>
                    <a:pt x="426" y="144"/>
                  </a:cubicBezTo>
                  <a:cubicBezTo>
                    <a:pt x="426" y="144"/>
                    <a:pt x="426" y="144"/>
                    <a:pt x="426" y="144"/>
                  </a:cubicBezTo>
                  <a:cubicBezTo>
                    <a:pt x="450" y="170"/>
                    <a:pt x="450" y="170"/>
                    <a:pt x="450" y="170"/>
                  </a:cubicBezTo>
                  <a:cubicBezTo>
                    <a:pt x="457" y="167"/>
                    <a:pt x="457" y="167"/>
                    <a:pt x="457" y="167"/>
                  </a:cubicBezTo>
                  <a:cubicBezTo>
                    <a:pt x="458" y="163"/>
                    <a:pt x="458" y="163"/>
                    <a:pt x="458" y="163"/>
                  </a:cubicBezTo>
                  <a:cubicBezTo>
                    <a:pt x="445" y="151"/>
                    <a:pt x="445" y="151"/>
                    <a:pt x="445" y="151"/>
                  </a:cubicBezTo>
                  <a:cubicBezTo>
                    <a:pt x="443" y="149"/>
                    <a:pt x="443" y="149"/>
                    <a:pt x="443" y="149"/>
                  </a:cubicBezTo>
                  <a:cubicBezTo>
                    <a:pt x="442" y="147"/>
                    <a:pt x="442" y="147"/>
                    <a:pt x="442" y="147"/>
                  </a:cubicBezTo>
                  <a:cubicBezTo>
                    <a:pt x="462" y="135"/>
                    <a:pt x="462" y="135"/>
                    <a:pt x="462" y="135"/>
                  </a:cubicBezTo>
                  <a:cubicBezTo>
                    <a:pt x="460" y="107"/>
                    <a:pt x="460" y="107"/>
                    <a:pt x="460" y="107"/>
                  </a:cubicBezTo>
                  <a:cubicBezTo>
                    <a:pt x="452" y="108"/>
                    <a:pt x="452" y="108"/>
                    <a:pt x="452" y="108"/>
                  </a:cubicBezTo>
                  <a:cubicBezTo>
                    <a:pt x="451" y="108"/>
                    <a:pt x="451" y="108"/>
                    <a:pt x="451" y="108"/>
                  </a:cubicBezTo>
                  <a:cubicBezTo>
                    <a:pt x="440" y="102"/>
                    <a:pt x="440" y="102"/>
                    <a:pt x="440" y="102"/>
                  </a:cubicBezTo>
                  <a:cubicBezTo>
                    <a:pt x="436" y="102"/>
                    <a:pt x="431" y="99"/>
                    <a:pt x="422" y="94"/>
                  </a:cubicBezTo>
                  <a:cubicBezTo>
                    <a:pt x="418" y="92"/>
                    <a:pt x="415" y="90"/>
                    <a:pt x="415" y="87"/>
                  </a:cubicBezTo>
                  <a:cubicBezTo>
                    <a:pt x="415" y="88"/>
                    <a:pt x="415" y="88"/>
                    <a:pt x="415" y="88"/>
                  </a:cubicBezTo>
                  <a:cubicBezTo>
                    <a:pt x="415" y="91"/>
                    <a:pt x="415" y="92"/>
                    <a:pt x="413" y="93"/>
                  </a:cubicBezTo>
                  <a:cubicBezTo>
                    <a:pt x="411" y="94"/>
                    <a:pt x="408" y="95"/>
                    <a:pt x="404" y="95"/>
                  </a:cubicBezTo>
                  <a:cubicBezTo>
                    <a:pt x="403" y="95"/>
                    <a:pt x="403" y="95"/>
                    <a:pt x="403" y="95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402" y="94"/>
                    <a:pt x="402" y="94"/>
                    <a:pt x="402" y="94"/>
                  </a:cubicBezTo>
                  <a:cubicBezTo>
                    <a:pt x="392" y="87"/>
                    <a:pt x="392" y="87"/>
                    <a:pt x="392" y="87"/>
                  </a:cubicBezTo>
                  <a:cubicBezTo>
                    <a:pt x="384" y="94"/>
                    <a:pt x="384" y="94"/>
                    <a:pt x="384" y="94"/>
                  </a:cubicBezTo>
                  <a:cubicBezTo>
                    <a:pt x="379" y="98"/>
                    <a:pt x="377" y="100"/>
                    <a:pt x="377" y="103"/>
                  </a:cubicBezTo>
                  <a:cubicBezTo>
                    <a:pt x="381" y="112"/>
                    <a:pt x="381" y="112"/>
                    <a:pt x="381" y="112"/>
                  </a:cubicBezTo>
                  <a:cubicBezTo>
                    <a:pt x="383" y="115"/>
                    <a:pt x="383" y="116"/>
                    <a:pt x="382" y="118"/>
                  </a:cubicBezTo>
                  <a:cubicBezTo>
                    <a:pt x="381" y="120"/>
                    <a:pt x="377" y="122"/>
                    <a:pt x="373" y="123"/>
                  </a:cubicBezTo>
                  <a:cubicBezTo>
                    <a:pt x="368" y="125"/>
                    <a:pt x="368" y="125"/>
                    <a:pt x="368" y="125"/>
                  </a:cubicBezTo>
                  <a:cubicBezTo>
                    <a:pt x="364" y="127"/>
                    <a:pt x="360" y="126"/>
                    <a:pt x="357" y="122"/>
                  </a:cubicBezTo>
                  <a:cubicBezTo>
                    <a:pt x="355" y="120"/>
                    <a:pt x="355" y="120"/>
                    <a:pt x="355" y="120"/>
                  </a:cubicBezTo>
                  <a:cubicBezTo>
                    <a:pt x="337" y="102"/>
                    <a:pt x="337" y="102"/>
                    <a:pt x="337" y="102"/>
                  </a:cubicBezTo>
                  <a:cubicBezTo>
                    <a:pt x="329" y="99"/>
                    <a:pt x="324" y="95"/>
                    <a:pt x="322" y="91"/>
                  </a:cubicBezTo>
                  <a:cubicBezTo>
                    <a:pt x="321" y="89"/>
                    <a:pt x="320" y="87"/>
                    <a:pt x="321" y="86"/>
                  </a:cubicBezTo>
                  <a:cubicBezTo>
                    <a:pt x="320" y="80"/>
                    <a:pt x="319" y="75"/>
                    <a:pt x="317" y="73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3" y="77"/>
                    <a:pt x="313" y="77"/>
                    <a:pt x="313" y="77"/>
                  </a:cubicBezTo>
                  <a:cubicBezTo>
                    <a:pt x="313" y="79"/>
                    <a:pt x="314" y="81"/>
                    <a:pt x="316" y="84"/>
                  </a:cubicBezTo>
                  <a:cubicBezTo>
                    <a:pt x="317" y="85"/>
                    <a:pt x="317" y="85"/>
                    <a:pt x="317" y="85"/>
                  </a:cubicBezTo>
                  <a:cubicBezTo>
                    <a:pt x="317" y="86"/>
                    <a:pt x="317" y="86"/>
                    <a:pt x="317" y="86"/>
                  </a:cubicBezTo>
                  <a:cubicBezTo>
                    <a:pt x="317" y="87"/>
                    <a:pt x="317" y="87"/>
                    <a:pt x="317" y="87"/>
                  </a:cubicBezTo>
                  <a:cubicBezTo>
                    <a:pt x="307" y="103"/>
                    <a:pt x="307" y="103"/>
                    <a:pt x="307" y="103"/>
                  </a:cubicBezTo>
                  <a:cubicBezTo>
                    <a:pt x="291" y="100"/>
                    <a:pt x="291" y="100"/>
                    <a:pt x="291" y="100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9" y="93"/>
                    <a:pt x="289" y="89"/>
                    <a:pt x="288" y="86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2" y="70"/>
                    <a:pt x="272" y="70"/>
                    <a:pt x="272" y="70"/>
                  </a:cubicBezTo>
                  <a:cubicBezTo>
                    <a:pt x="271" y="72"/>
                    <a:pt x="269" y="72"/>
                    <a:pt x="268" y="73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1" y="71"/>
                    <a:pt x="248" y="70"/>
                    <a:pt x="247" y="67"/>
                  </a:cubicBezTo>
                  <a:cubicBezTo>
                    <a:pt x="246" y="66"/>
                    <a:pt x="246" y="63"/>
                    <a:pt x="248" y="60"/>
                  </a:cubicBezTo>
                  <a:cubicBezTo>
                    <a:pt x="248" y="58"/>
                    <a:pt x="248" y="58"/>
                    <a:pt x="248" y="58"/>
                  </a:cubicBezTo>
                  <a:cubicBezTo>
                    <a:pt x="243" y="48"/>
                    <a:pt x="243" y="48"/>
                    <a:pt x="243" y="48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20" y="53"/>
                    <a:pt x="219" y="55"/>
                    <a:pt x="217" y="58"/>
                  </a:cubicBezTo>
                  <a:cubicBezTo>
                    <a:pt x="217" y="60"/>
                    <a:pt x="214" y="60"/>
                    <a:pt x="212" y="60"/>
                  </a:cubicBezTo>
                  <a:cubicBezTo>
                    <a:pt x="208" y="62"/>
                    <a:pt x="204" y="60"/>
                    <a:pt x="201" y="57"/>
                  </a:cubicBezTo>
                  <a:cubicBezTo>
                    <a:pt x="201" y="56"/>
                    <a:pt x="201" y="56"/>
                    <a:pt x="201" y="56"/>
                  </a:cubicBezTo>
                  <a:cubicBezTo>
                    <a:pt x="200" y="56"/>
                    <a:pt x="200" y="56"/>
                    <a:pt x="200" y="56"/>
                  </a:cubicBezTo>
                  <a:cubicBezTo>
                    <a:pt x="195" y="50"/>
                    <a:pt x="193" y="45"/>
                    <a:pt x="193" y="41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75" y="42"/>
                    <a:pt x="171" y="42"/>
                    <a:pt x="168" y="40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36" y="49"/>
                    <a:pt x="133" y="49"/>
                    <a:pt x="130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1" y="49"/>
                    <a:pt x="117" y="47"/>
                    <a:pt x="114" y="44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89" y="14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0CD684A-7241-457B-84C3-A6C0EE062F22}"/>
                </a:ext>
              </a:extLst>
            </p:cNvPr>
            <p:cNvSpPr/>
            <p:nvPr/>
          </p:nvSpPr>
          <p:spPr bwMode="auto">
            <a:xfrm>
              <a:off x="3937448" y="1274812"/>
              <a:ext cx="922999" cy="840545"/>
            </a:xfrm>
            <a:custGeom>
              <a:avLst/>
              <a:gdLst>
                <a:gd name="T0" fmla="*/ 609 w 621"/>
                <a:gd name="T1" fmla="*/ 262 h 565"/>
                <a:gd name="T2" fmla="*/ 597 w 621"/>
                <a:gd name="T3" fmla="*/ 205 h 565"/>
                <a:gd name="T4" fmla="*/ 542 w 621"/>
                <a:gd name="T5" fmla="*/ 262 h 565"/>
                <a:gd name="T6" fmla="*/ 533 w 621"/>
                <a:gd name="T7" fmla="*/ 279 h 565"/>
                <a:gd name="T8" fmla="*/ 462 w 621"/>
                <a:gd name="T9" fmla="*/ 291 h 565"/>
                <a:gd name="T10" fmla="*/ 446 w 621"/>
                <a:gd name="T11" fmla="*/ 262 h 565"/>
                <a:gd name="T12" fmla="*/ 428 w 621"/>
                <a:gd name="T13" fmla="*/ 245 h 565"/>
                <a:gd name="T14" fmla="*/ 406 w 621"/>
                <a:gd name="T15" fmla="*/ 226 h 565"/>
                <a:gd name="T16" fmla="*/ 290 w 621"/>
                <a:gd name="T17" fmla="*/ 204 h 565"/>
                <a:gd name="T18" fmla="*/ 222 w 621"/>
                <a:gd name="T19" fmla="*/ 98 h 565"/>
                <a:gd name="T20" fmla="*/ 93 w 621"/>
                <a:gd name="T21" fmla="*/ 14 h 565"/>
                <a:gd name="T22" fmla="*/ 7 w 621"/>
                <a:gd name="T23" fmla="*/ 24 h 565"/>
                <a:gd name="T24" fmla="*/ 8 w 621"/>
                <a:gd name="T25" fmla="*/ 35 h 565"/>
                <a:gd name="T26" fmla="*/ 2 w 621"/>
                <a:gd name="T27" fmla="*/ 48 h 565"/>
                <a:gd name="T28" fmla="*/ 9 w 621"/>
                <a:gd name="T29" fmla="*/ 78 h 565"/>
                <a:gd name="T30" fmla="*/ 36 w 621"/>
                <a:gd name="T31" fmla="*/ 64 h 565"/>
                <a:gd name="T32" fmla="*/ 65 w 621"/>
                <a:gd name="T33" fmla="*/ 85 h 565"/>
                <a:gd name="T34" fmla="*/ 104 w 621"/>
                <a:gd name="T35" fmla="*/ 132 h 565"/>
                <a:gd name="T36" fmla="*/ 128 w 621"/>
                <a:gd name="T37" fmla="*/ 113 h 565"/>
                <a:gd name="T38" fmla="*/ 183 w 621"/>
                <a:gd name="T39" fmla="*/ 97 h 565"/>
                <a:gd name="T40" fmla="*/ 204 w 621"/>
                <a:gd name="T41" fmla="*/ 138 h 565"/>
                <a:gd name="T42" fmla="*/ 206 w 621"/>
                <a:gd name="T43" fmla="*/ 174 h 565"/>
                <a:gd name="T44" fmla="*/ 207 w 621"/>
                <a:gd name="T45" fmla="*/ 238 h 565"/>
                <a:gd name="T46" fmla="*/ 193 w 621"/>
                <a:gd name="T47" fmla="*/ 257 h 565"/>
                <a:gd name="T48" fmla="*/ 197 w 621"/>
                <a:gd name="T49" fmla="*/ 289 h 565"/>
                <a:gd name="T50" fmla="*/ 177 w 621"/>
                <a:gd name="T51" fmla="*/ 317 h 565"/>
                <a:gd name="T52" fmla="*/ 146 w 621"/>
                <a:gd name="T53" fmla="*/ 350 h 565"/>
                <a:gd name="T54" fmla="*/ 134 w 621"/>
                <a:gd name="T55" fmla="*/ 360 h 565"/>
                <a:gd name="T56" fmla="*/ 124 w 621"/>
                <a:gd name="T57" fmla="*/ 388 h 565"/>
                <a:gd name="T58" fmla="*/ 153 w 621"/>
                <a:gd name="T59" fmla="*/ 414 h 565"/>
                <a:gd name="T60" fmla="*/ 162 w 621"/>
                <a:gd name="T61" fmla="*/ 448 h 565"/>
                <a:gd name="T62" fmla="*/ 196 w 621"/>
                <a:gd name="T63" fmla="*/ 458 h 565"/>
                <a:gd name="T64" fmla="*/ 219 w 621"/>
                <a:gd name="T65" fmla="*/ 486 h 565"/>
                <a:gd name="T66" fmla="*/ 252 w 621"/>
                <a:gd name="T67" fmla="*/ 481 h 565"/>
                <a:gd name="T68" fmla="*/ 286 w 621"/>
                <a:gd name="T69" fmla="*/ 472 h 565"/>
                <a:gd name="T70" fmla="*/ 291 w 621"/>
                <a:gd name="T71" fmla="*/ 474 h 565"/>
                <a:gd name="T72" fmla="*/ 311 w 621"/>
                <a:gd name="T73" fmla="*/ 500 h 565"/>
                <a:gd name="T74" fmla="*/ 319 w 621"/>
                <a:gd name="T75" fmla="*/ 488 h 565"/>
                <a:gd name="T76" fmla="*/ 346 w 621"/>
                <a:gd name="T77" fmla="*/ 488 h 565"/>
                <a:gd name="T78" fmla="*/ 354 w 621"/>
                <a:gd name="T79" fmla="*/ 510 h 565"/>
                <a:gd name="T80" fmla="*/ 368 w 621"/>
                <a:gd name="T81" fmla="*/ 507 h 565"/>
                <a:gd name="T82" fmla="*/ 404 w 621"/>
                <a:gd name="T83" fmla="*/ 542 h 565"/>
                <a:gd name="T84" fmla="*/ 412 w 621"/>
                <a:gd name="T85" fmla="*/ 514 h 565"/>
                <a:gd name="T86" fmla="*/ 428 w 621"/>
                <a:gd name="T87" fmla="*/ 534 h 565"/>
                <a:gd name="T88" fmla="*/ 442 w 621"/>
                <a:gd name="T89" fmla="*/ 542 h 565"/>
                <a:gd name="T90" fmla="*/ 469 w 621"/>
                <a:gd name="T91" fmla="*/ 549 h 565"/>
                <a:gd name="T92" fmla="*/ 508 w 621"/>
                <a:gd name="T93" fmla="*/ 534 h 565"/>
                <a:gd name="T94" fmla="*/ 524 w 621"/>
                <a:gd name="T95" fmla="*/ 517 h 565"/>
                <a:gd name="T96" fmla="*/ 542 w 621"/>
                <a:gd name="T97" fmla="*/ 542 h 565"/>
                <a:gd name="T98" fmla="*/ 548 w 621"/>
                <a:gd name="T99" fmla="*/ 496 h 565"/>
                <a:gd name="T100" fmla="*/ 561 w 621"/>
                <a:gd name="T101" fmla="*/ 418 h 565"/>
                <a:gd name="T102" fmla="*/ 597 w 621"/>
                <a:gd name="T103" fmla="*/ 422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1" h="565">
                  <a:moveTo>
                    <a:pt x="618" y="331"/>
                  </a:moveTo>
                  <a:cubicBezTo>
                    <a:pt x="608" y="264"/>
                    <a:pt x="608" y="264"/>
                    <a:pt x="608" y="264"/>
                  </a:cubicBezTo>
                  <a:cubicBezTo>
                    <a:pt x="608" y="262"/>
                    <a:pt x="608" y="262"/>
                    <a:pt x="608" y="262"/>
                  </a:cubicBezTo>
                  <a:cubicBezTo>
                    <a:pt x="609" y="262"/>
                    <a:pt x="609" y="262"/>
                    <a:pt x="609" y="262"/>
                  </a:cubicBezTo>
                  <a:cubicBezTo>
                    <a:pt x="614" y="255"/>
                    <a:pt x="617" y="249"/>
                    <a:pt x="615" y="244"/>
                  </a:cubicBezTo>
                  <a:cubicBezTo>
                    <a:pt x="613" y="240"/>
                    <a:pt x="613" y="240"/>
                    <a:pt x="613" y="240"/>
                  </a:cubicBezTo>
                  <a:cubicBezTo>
                    <a:pt x="605" y="235"/>
                    <a:pt x="602" y="224"/>
                    <a:pt x="604" y="205"/>
                  </a:cubicBezTo>
                  <a:cubicBezTo>
                    <a:pt x="597" y="205"/>
                    <a:pt x="597" y="205"/>
                    <a:pt x="597" y="205"/>
                  </a:cubicBezTo>
                  <a:cubicBezTo>
                    <a:pt x="593" y="205"/>
                    <a:pt x="587" y="207"/>
                    <a:pt x="582" y="210"/>
                  </a:cubicBezTo>
                  <a:cubicBezTo>
                    <a:pt x="576" y="214"/>
                    <a:pt x="573" y="219"/>
                    <a:pt x="572" y="222"/>
                  </a:cubicBezTo>
                  <a:cubicBezTo>
                    <a:pt x="569" y="231"/>
                    <a:pt x="560" y="236"/>
                    <a:pt x="545" y="241"/>
                  </a:cubicBezTo>
                  <a:cubicBezTo>
                    <a:pt x="542" y="262"/>
                    <a:pt x="542" y="262"/>
                    <a:pt x="542" y="262"/>
                  </a:cubicBezTo>
                  <a:cubicBezTo>
                    <a:pt x="542" y="263"/>
                    <a:pt x="542" y="263"/>
                    <a:pt x="542" y="263"/>
                  </a:cubicBezTo>
                  <a:cubicBezTo>
                    <a:pt x="541" y="264"/>
                    <a:pt x="541" y="264"/>
                    <a:pt x="541" y="264"/>
                  </a:cubicBezTo>
                  <a:cubicBezTo>
                    <a:pt x="533" y="278"/>
                    <a:pt x="533" y="278"/>
                    <a:pt x="533" y="278"/>
                  </a:cubicBezTo>
                  <a:cubicBezTo>
                    <a:pt x="533" y="279"/>
                    <a:pt x="533" y="279"/>
                    <a:pt x="533" y="279"/>
                  </a:cubicBezTo>
                  <a:cubicBezTo>
                    <a:pt x="532" y="279"/>
                    <a:pt x="532" y="279"/>
                    <a:pt x="532" y="279"/>
                  </a:cubicBezTo>
                  <a:cubicBezTo>
                    <a:pt x="531" y="279"/>
                    <a:pt x="531" y="279"/>
                    <a:pt x="531" y="279"/>
                  </a:cubicBezTo>
                  <a:cubicBezTo>
                    <a:pt x="463" y="291"/>
                    <a:pt x="463" y="291"/>
                    <a:pt x="463" y="291"/>
                  </a:cubicBezTo>
                  <a:cubicBezTo>
                    <a:pt x="462" y="291"/>
                    <a:pt x="462" y="291"/>
                    <a:pt x="462" y="291"/>
                  </a:cubicBezTo>
                  <a:cubicBezTo>
                    <a:pt x="460" y="291"/>
                    <a:pt x="460" y="291"/>
                    <a:pt x="460" y="291"/>
                  </a:cubicBezTo>
                  <a:cubicBezTo>
                    <a:pt x="460" y="290"/>
                    <a:pt x="460" y="290"/>
                    <a:pt x="460" y="290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6" y="262"/>
                    <a:pt x="446" y="262"/>
                    <a:pt x="446" y="262"/>
                  </a:cubicBezTo>
                  <a:cubicBezTo>
                    <a:pt x="439" y="252"/>
                    <a:pt x="439" y="252"/>
                    <a:pt x="439" y="252"/>
                  </a:cubicBezTo>
                  <a:cubicBezTo>
                    <a:pt x="429" y="245"/>
                    <a:pt x="429" y="245"/>
                    <a:pt x="429" y="245"/>
                  </a:cubicBezTo>
                  <a:cubicBezTo>
                    <a:pt x="428" y="245"/>
                    <a:pt x="428" y="245"/>
                    <a:pt x="428" y="245"/>
                  </a:cubicBezTo>
                  <a:cubicBezTo>
                    <a:pt x="428" y="245"/>
                    <a:pt x="428" y="245"/>
                    <a:pt x="428" y="245"/>
                  </a:cubicBezTo>
                  <a:cubicBezTo>
                    <a:pt x="428" y="244"/>
                    <a:pt x="428" y="244"/>
                    <a:pt x="428" y="244"/>
                  </a:cubicBezTo>
                  <a:cubicBezTo>
                    <a:pt x="428" y="243"/>
                    <a:pt x="428" y="243"/>
                    <a:pt x="428" y="243"/>
                  </a:cubicBezTo>
                  <a:cubicBezTo>
                    <a:pt x="424" y="225"/>
                    <a:pt x="424" y="225"/>
                    <a:pt x="424" y="225"/>
                  </a:cubicBezTo>
                  <a:cubicBezTo>
                    <a:pt x="406" y="226"/>
                    <a:pt x="406" y="226"/>
                    <a:pt x="406" y="226"/>
                  </a:cubicBezTo>
                  <a:cubicBezTo>
                    <a:pt x="405" y="225"/>
                    <a:pt x="405" y="225"/>
                    <a:pt x="405" y="225"/>
                  </a:cubicBezTo>
                  <a:cubicBezTo>
                    <a:pt x="390" y="216"/>
                    <a:pt x="390" y="216"/>
                    <a:pt x="390" y="216"/>
                  </a:cubicBezTo>
                  <a:cubicBezTo>
                    <a:pt x="335" y="206"/>
                    <a:pt x="335" y="206"/>
                    <a:pt x="335" y="206"/>
                  </a:cubicBezTo>
                  <a:cubicBezTo>
                    <a:pt x="290" y="204"/>
                    <a:pt x="290" y="204"/>
                    <a:pt x="290" y="204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86" y="205"/>
                    <a:pt x="285" y="205"/>
                    <a:pt x="284" y="203"/>
                  </a:cubicBezTo>
                  <a:cubicBezTo>
                    <a:pt x="258" y="144"/>
                    <a:pt x="258" y="144"/>
                    <a:pt x="258" y="144"/>
                  </a:cubicBezTo>
                  <a:cubicBezTo>
                    <a:pt x="255" y="139"/>
                    <a:pt x="244" y="124"/>
                    <a:pt x="222" y="98"/>
                  </a:cubicBezTo>
                  <a:cubicBezTo>
                    <a:pt x="202" y="72"/>
                    <a:pt x="190" y="58"/>
                    <a:pt x="186" y="56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2" y="14"/>
                    <a:pt x="142" y="14"/>
                    <a:pt x="142" y="14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6" y="9"/>
                    <a:pt x="80" y="5"/>
                    <a:pt x="69" y="3"/>
                  </a:cubicBezTo>
                  <a:cubicBezTo>
                    <a:pt x="60" y="0"/>
                    <a:pt x="40" y="7"/>
                    <a:pt x="7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2" y="69"/>
                    <a:pt x="4" y="74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70"/>
                    <a:pt x="33" y="65"/>
                    <a:pt x="36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4"/>
                    <a:pt x="71" y="112"/>
                    <a:pt x="84" y="124"/>
                  </a:cubicBezTo>
                  <a:cubicBezTo>
                    <a:pt x="91" y="129"/>
                    <a:pt x="96" y="132"/>
                    <a:pt x="100" y="133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28" y="114"/>
                    <a:pt x="128" y="114"/>
                    <a:pt x="128" y="114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4" y="140"/>
                    <a:pt x="204" y="140"/>
                    <a:pt x="204" y="14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2" y="189"/>
                    <a:pt x="202" y="189"/>
                    <a:pt x="202" y="189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206" y="216"/>
                    <a:pt x="209" y="224"/>
                    <a:pt x="209" y="226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0" y="248"/>
                    <a:pt x="200" y="248"/>
                    <a:pt x="200" y="248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193" y="257"/>
                    <a:pt x="193" y="257"/>
                    <a:pt x="193" y="257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7" y="288"/>
                    <a:pt x="197" y="288"/>
                    <a:pt x="197" y="288"/>
                  </a:cubicBezTo>
                  <a:cubicBezTo>
                    <a:pt x="197" y="289"/>
                    <a:pt x="197" y="289"/>
                    <a:pt x="197" y="289"/>
                  </a:cubicBezTo>
                  <a:cubicBezTo>
                    <a:pt x="197" y="289"/>
                    <a:pt x="197" y="289"/>
                    <a:pt x="197" y="289"/>
                  </a:cubicBezTo>
                  <a:cubicBezTo>
                    <a:pt x="193" y="314"/>
                    <a:pt x="193" y="314"/>
                    <a:pt x="193" y="314"/>
                  </a:cubicBezTo>
                  <a:cubicBezTo>
                    <a:pt x="189" y="317"/>
                    <a:pt x="189" y="317"/>
                    <a:pt x="189" y="317"/>
                  </a:cubicBezTo>
                  <a:cubicBezTo>
                    <a:pt x="186" y="319"/>
                    <a:pt x="183" y="319"/>
                    <a:pt x="179" y="317"/>
                  </a:cubicBezTo>
                  <a:cubicBezTo>
                    <a:pt x="177" y="317"/>
                    <a:pt x="177" y="317"/>
                    <a:pt x="177" y="317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64" y="312"/>
                    <a:pt x="164" y="312"/>
                    <a:pt x="164" y="312"/>
                  </a:cubicBezTo>
                  <a:cubicBezTo>
                    <a:pt x="155" y="322"/>
                    <a:pt x="155" y="322"/>
                    <a:pt x="155" y="322"/>
                  </a:cubicBezTo>
                  <a:cubicBezTo>
                    <a:pt x="146" y="350"/>
                    <a:pt x="146" y="350"/>
                    <a:pt x="146" y="350"/>
                  </a:cubicBezTo>
                  <a:cubicBezTo>
                    <a:pt x="146" y="351"/>
                    <a:pt x="146" y="351"/>
                    <a:pt x="146" y="351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135" y="360"/>
                    <a:pt x="135" y="360"/>
                    <a:pt x="135" y="360"/>
                  </a:cubicBezTo>
                  <a:cubicBezTo>
                    <a:pt x="134" y="360"/>
                    <a:pt x="134" y="360"/>
                    <a:pt x="134" y="360"/>
                  </a:cubicBezTo>
                  <a:cubicBezTo>
                    <a:pt x="129" y="360"/>
                    <a:pt x="129" y="360"/>
                    <a:pt x="129" y="36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3" y="387"/>
                    <a:pt x="123" y="387"/>
                    <a:pt x="123" y="387"/>
                  </a:cubicBezTo>
                  <a:cubicBezTo>
                    <a:pt x="124" y="388"/>
                    <a:pt x="124" y="388"/>
                    <a:pt x="124" y="388"/>
                  </a:cubicBezTo>
                  <a:cubicBezTo>
                    <a:pt x="138" y="405"/>
                    <a:pt x="138" y="405"/>
                    <a:pt x="138" y="405"/>
                  </a:cubicBezTo>
                  <a:cubicBezTo>
                    <a:pt x="138" y="406"/>
                    <a:pt x="138" y="406"/>
                    <a:pt x="138" y="406"/>
                  </a:cubicBezTo>
                  <a:cubicBezTo>
                    <a:pt x="138" y="411"/>
                    <a:pt x="138" y="411"/>
                    <a:pt x="138" y="411"/>
                  </a:cubicBezTo>
                  <a:cubicBezTo>
                    <a:pt x="153" y="414"/>
                    <a:pt x="153" y="414"/>
                    <a:pt x="153" y="414"/>
                  </a:cubicBezTo>
                  <a:cubicBezTo>
                    <a:pt x="156" y="427"/>
                    <a:pt x="156" y="427"/>
                    <a:pt x="156" y="427"/>
                  </a:cubicBezTo>
                  <a:cubicBezTo>
                    <a:pt x="156" y="428"/>
                    <a:pt x="156" y="428"/>
                    <a:pt x="156" y="428"/>
                  </a:cubicBezTo>
                  <a:cubicBezTo>
                    <a:pt x="158" y="445"/>
                    <a:pt x="158" y="445"/>
                    <a:pt x="158" y="445"/>
                  </a:cubicBezTo>
                  <a:cubicBezTo>
                    <a:pt x="162" y="448"/>
                    <a:pt x="162" y="448"/>
                    <a:pt x="162" y="448"/>
                  </a:cubicBezTo>
                  <a:cubicBezTo>
                    <a:pt x="176" y="444"/>
                    <a:pt x="176" y="444"/>
                    <a:pt x="176" y="444"/>
                  </a:cubicBezTo>
                  <a:cubicBezTo>
                    <a:pt x="189" y="436"/>
                    <a:pt x="189" y="436"/>
                    <a:pt x="189" y="436"/>
                  </a:cubicBezTo>
                  <a:cubicBezTo>
                    <a:pt x="191" y="435"/>
                    <a:pt x="191" y="435"/>
                    <a:pt x="191" y="435"/>
                  </a:cubicBezTo>
                  <a:cubicBezTo>
                    <a:pt x="196" y="458"/>
                    <a:pt x="196" y="458"/>
                    <a:pt x="196" y="458"/>
                  </a:cubicBezTo>
                  <a:cubicBezTo>
                    <a:pt x="202" y="467"/>
                    <a:pt x="202" y="467"/>
                    <a:pt x="202" y="467"/>
                  </a:cubicBezTo>
                  <a:cubicBezTo>
                    <a:pt x="204" y="468"/>
                    <a:pt x="204" y="468"/>
                    <a:pt x="204" y="468"/>
                  </a:cubicBezTo>
                  <a:cubicBezTo>
                    <a:pt x="209" y="478"/>
                    <a:pt x="209" y="478"/>
                    <a:pt x="209" y="478"/>
                  </a:cubicBezTo>
                  <a:cubicBezTo>
                    <a:pt x="219" y="486"/>
                    <a:pt x="219" y="486"/>
                    <a:pt x="219" y="486"/>
                  </a:cubicBezTo>
                  <a:cubicBezTo>
                    <a:pt x="220" y="488"/>
                    <a:pt x="224" y="488"/>
                    <a:pt x="227" y="488"/>
                  </a:cubicBezTo>
                  <a:cubicBezTo>
                    <a:pt x="231" y="489"/>
                    <a:pt x="231" y="489"/>
                    <a:pt x="231" y="489"/>
                  </a:cubicBezTo>
                  <a:cubicBezTo>
                    <a:pt x="237" y="486"/>
                    <a:pt x="237" y="486"/>
                    <a:pt x="237" y="486"/>
                  </a:cubicBezTo>
                  <a:cubicBezTo>
                    <a:pt x="242" y="484"/>
                    <a:pt x="246" y="482"/>
                    <a:pt x="252" y="481"/>
                  </a:cubicBezTo>
                  <a:cubicBezTo>
                    <a:pt x="256" y="479"/>
                    <a:pt x="256" y="479"/>
                    <a:pt x="256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9" y="478"/>
                    <a:pt x="271" y="479"/>
                    <a:pt x="273" y="481"/>
                  </a:cubicBezTo>
                  <a:cubicBezTo>
                    <a:pt x="286" y="472"/>
                    <a:pt x="286" y="472"/>
                    <a:pt x="286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4"/>
                    <a:pt x="291" y="474"/>
                    <a:pt x="291" y="474"/>
                  </a:cubicBezTo>
                  <a:cubicBezTo>
                    <a:pt x="297" y="480"/>
                    <a:pt x="300" y="485"/>
                    <a:pt x="300" y="48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2" y="500"/>
                    <a:pt x="312" y="500"/>
                    <a:pt x="312" y="500"/>
                  </a:cubicBezTo>
                  <a:cubicBezTo>
                    <a:pt x="311" y="498"/>
                    <a:pt x="311" y="498"/>
                    <a:pt x="311" y="498"/>
                  </a:cubicBezTo>
                  <a:cubicBezTo>
                    <a:pt x="310" y="495"/>
                    <a:pt x="310" y="493"/>
                    <a:pt x="311" y="491"/>
                  </a:cubicBezTo>
                  <a:cubicBezTo>
                    <a:pt x="312" y="489"/>
                    <a:pt x="315" y="488"/>
                    <a:pt x="319" y="488"/>
                  </a:cubicBezTo>
                  <a:cubicBezTo>
                    <a:pt x="344" y="487"/>
                    <a:pt x="344" y="487"/>
                    <a:pt x="344" y="487"/>
                  </a:cubicBezTo>
                  <a:cubicBezTo>
                    <a:pt x="345" y="487"/>
                    <a:pt x="345" y="487"/>
                    <a:pt x="345" y="487"/>
                  </a:cubicBezTo>
                  <a:cubicBezTo>
                    <a:pt x="346" y="487"/>
                    <a:pt x="346" y="487"/>
                    <a:pt x="346" y="487"/>
                  </a:cubicBezTo>
                  <a:cubicBezTo>
                    <a:pt x="346" y="488"/>
                    <a:pt x="346" y="488"/>
                    <a:pt x="346" y="488"/>
                  </a:cubicBezTo>
                  <a:cubicBezTo>
                    <a:pt x="348" y="488"/>
                    <a:pt x="348" y="488"/>
                    <a:pt x="348" y="488"/>
                  </a:cubicBezTo>
                  <a:cubicBezTo>
                    <a:pt x="355" y="502"/>
                    <a:pt x="355" y="502"/>
                    <a:pt x="355" y="502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4" y="510"/>
                    <a:pt x="354" y="510"/>
                    <a:pt x="354" y="510"/>
                  </a:cubicBezTo>
                  <a:cubicBezTo>
                    <a:pt x="364" y="512"/>
                    <a:pt x="364" y="512"/>
                    <a:pt x="364" y="512"/>
                  </a:cubicBezTo>
                  <a:cubicBezTo>
                    <a:pt x="364" y="512"/>
                    <a:pt x="364" y="512"/>
                    <a:pt x="364" y="512"/>
                  </a:cubicBezTo>
                  <a:cubicBezTo>
                    <a:pt x="364" y="510"/>
                    <a:pt x="364" y="509"/>
                    <a:pt x="365" y="507"/>
                  </a:cubicBezTo>
                  <a:cubicBezTo>
                    <a:pt x="368" y="507"/>
                    <a:pt x="368" y="507"/>
                    <a:pt x="368" y="507"/>
                  </a:cubicBezTo>
                  <a:cubicBezTo>
                    <a:pt x="391" y="522"/>
                    <a:pt x="391" y="522"/>
                    <a:pt x="391" y="522"/>
                  </a:cubicBezTo>
                  <a:cubicBezTo>
                    <a:pt x="393" y="525"/>
                    <a:pt x="395" y="527"/>
                    <a:pt x="395" y="531"/>
                  </a:cubicBezTo>
                  <a:cubicBezTo>
                    <a:pt x="396" y="540"/>
                    <a:pt x="396" y="540"/>
                    <a:pt x="396" y="540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8" y="534"/>
                    <a:pt x="408" y="534"/>
                    <a:pt x="408" y="534"/>
                  </a:cubicBezTo>
                  <a:cubicBezTo>
                    <a:pt x="406" y="529"/>
                    <a:pt x="405" y="525"/>
                    <a:pt x="406" y="522"/>
                  </a:cubicBezTo>
                  <a:cubicBezTo>
                    <a:pt x="406" y="520"/>
                    <a:pt x="407" y="518"/>
                    <a:pt x="410" y="516"/>
                  </a:cubicBezTo>
                  <a:cubicBezTo>
                    <a:pt x="412" y="514"/>
                    <a:pt x="412" y="514"/>
                    <a:pt x="412" y="514"/>
                  </a:cubicBezTo>
                  <a:cubicBezTo>
                    <a:pt x="412" y="513"/>
                    <a:pt x="413" y="512"/>
                    <a:pt x="414" y="511"/>
                  </a:cubicBezTo>
                  <a:cubicBezTo>
                    <a:pt x="420" y="512"/>
                    <a:pt x="420" y="512"/>
                    <a:pt x="420" y="512"/>
                  </a:cubicBezTo>
                  <a:cubicBezTo>
                    <a:pt x="424" y="514"/>
                    <a:pt x="426" y="521"/>
                    <a:pt x="428" y="533"/>
                  </a:cubicBezTo>
                  <a:cubicBezTo>
                    <a:pt x="428" y="534"/>
                    <a:pt x="428" y="534"/>
                    <a:pt x="428" y="534"/>
                  </a:cubicBezTo>
                  <a:cubicBezTo>
                    <a:pt x="429" y="535"/>
                    <a:pt x="429" y="535"/>
                    <a:pt x="429" y="535"/>
                  </a:cubicBezTo>
                  <a:cubicBezTo>
                    <a:pt x="430" y="538"/>
                    <a:pt x="434" y="540"/>
                    <a:pt x="440" y="542"/>
                  </a:cubicBezTo>
                  <a:cubicBezTo>
                    <a:pt x="441" y="542"/>
                    <a:pt x="441" y="542"/>
                    <a:pt x="441" y="542"/>
                  </a:cubicBezTo>
                  <a:cubicBezTo>
                    <a:pt x="442" y="542"/>
                    <a:pt x="442" y="542"/>
                    <a:pt x="442" y="542"/>
                  </a:cubicBezTo>
                  <a:cubicBezTo>
                    <a:pt x="464" y="565"/>
                    <a:pt x="464" y="565"/>
                    <a:pt x="464" y="565"/>
                  </a:cubicBezTo>
                  <a:cubicBezTo>
                    <a:pt x="474" y="562"/>
                    <a:pt x="474" y="562"/>
                    <a:pt x="474" y="562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0" y="555"/>
                    <a:pt x="469" y="551"/>
                    <a:pt x="469" y="549"/>
                  </a:cubicBezTo>
                  <a:cubicBezTo>
                    <a:pt x="469" y="545"/>
                    <a:pt x="473" y="540"/>
                    <a:pt x="479" y="535"/>
                  </a:cubicBezTo>
                  <a:cubicBezTo>
                    <a:pt x="491" y="525"/>
                    <a:pt x="491" y="525"/>
                    <a:pt x="491" y="525"/>
                  </a:cubicBezTo>
                  <a:cubicBezTo>
                    <a:pt x="505" y="534"/>
                    <a:pt x="505" y="534"/>
                    <a:pt x="505" y="534"/>
                  </a:cubicBezTo>
                  <a:cubicBezTo>
                    <a:pt x="508" y="534"/>
                    <a:pt x="508" y="534"/>
                    <a:pt x="508" y="534"/>
                  </a:cubicBezTo>
                  <a:cubicBezTo>
                    <a:pt x="511" y="519"/>
                    <a:pt x="511" y="519"/>
                    <a:pt x="511" y="519"/>
                  </a:cubicBezTo>
                  <a:cubicBezTo>
                    <a:pt x="511" y="516"/>
                    <a:pt x="511" y="516"/>
                    <a:pt x="511" y="516"/>
                  </a:cubicBezTo>
                  <a:cubicBezTo>
                    <a:pt x="513" y="516"/>
                    <a:pt x="513" y="516"/>
                    <a:pt x="513" y="516"/>
                  </a:cubicBezTo>
                  <a:cubicBezTo>
                    <a:pt x="524" y="517"/>
                    <a:pt x="524" y="517"/>
                    <a:pt x="524" y="517"/>
                  </a:cubicBezTo>
                  <a:cubicBezTo>
                    <a:pt x="526" y="519"/>
                    <a:pt x="528" y="521"/>
                    <a:pt x="528" y="525"/>
                  </a:cubicBezTo>
                  <a:cubicBezTo>
                    <a:pt x="528" y="527"/>
                    <a:pt x="526" y="531"/>
                    <a:pt x="524" y="534"/>
                  </a:cubicBezTo>
                  <a:cubicBezTo>
                    <a:pt x="526" y="535"/>
                    <a:pt x="526" y="535"/>
                    <a:pt x="526" y="535"/>
                  </a:cubicBezTo>
                  <a:cubicBezTo>
                    <a:pt x="533" y="538"/>
                    <a:pt x="538" y="541"/>
                    <a:pt x="542" y="542"/>
                  </a:cubicBezTo>
                  <a:cubicBezTo>
                    <a:pt x="543" y="542"/>
                    <a:pt x="543" y="542"/>
                    <a:pt x="543" y="542"/>
                  </a:cubicBezTo>
                  <a:cubicBezTo>
                    <a:pt x="552" y="547"/>
                    <a:pt x="552" y="547"/>
                    <a:pt x="552" y="547"/>
                  </a:cubicBezTo>
                  <a:cubicBezTo>
                    <a:pt x="559" y="546"/>
                    <a:pt x="559" y="546"/>
                    <a:pt x="559" y="546"/>
                  </a:cubicBezTo>
                  <a:cubicBezTo>
                    <a:pt x="548" y="496"/>
                    <a:pt x="548" y="496"/>
                    <a:pt x="548" y="496"/>
                  </a:cubicBezTo>
                  <a:cubicBezTo>
                    <a:pt x="542" y="491"/>
                    <a:pt x="535" y="483"/>
                    <a:pt x="529" y="474"/>
                  </a:cubicBezTo>
                  <a:cubicBezTo>
                    <a:pt x="524" y="465"/>
                    <a:pt x="527" y="454"/>
                    <a:pt x="538" y="440"/>
                  </a:cubicBezTo>
                  <a:cubicBezTo>
                    <a:pt x="544" y="433"/>
                    <a:pt x="552" y="426"/>
                    <a:pt x="560" y="419"/>
                  </a:cubicBezTo>
                  <a:cubicBezTo>
                    <a:pt x="561" y="418"/>
                    <a:pt x="561" y="418"/>
                    <a:pt x="561" y="418"/>
                  </a:cubicBezTo>
                  <a:cubicBezTo>
                    <a:pt x="571" y="418"/>
                    <a:pt x="571" y="418"/>
                    <a:pt x="571" y="418"/>
                  </a:cubicBezTo>
                  <a:cubicBezTo>
                    <a:pt x="571" y="419"/>
                    <a:pt x="571" y="419"/>
                    <a:pt x="571" y="419"/>
                  </a:cubicBezTo>
                  <a:cubicBezTo>
                    <a:pt x="579" y="422"/>
                    <a:pt x="579" y="422"/>
                    <a:pt x="579" y="422"/>
                  </a:cubicBezTo>
                  <a:cubicBezTo>
                    <a:pt x="597" y="422"/>
                    <a:pt x="597" y="422"/>
                    <a:pt x="597" y="422"/>
                  </a:cubicBezTo>
                  <a:cubicBezTo>
                    <a:pt x="604" y="419"/>
                    <a:pt x="610" y="409"/>
                    <a:pt x="617" y="392"/>
                  </a:cubicBezTo>
                  <a:cubicBezTo>
                    <a:pt x="621" y="382"/>
                    <a:pt x="621" y="362"/>
                    <a:pt x="618" y="331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74F07B5A-E502-425B-9EDE-726E969D5F04}"/>
                </a:ext>
              </a:extLst>
            </p:cNvPr>
            <p:cNvSpPr/>
            <p:nvPr/>
          </p:nvSpPr>
          <p:spPr bwMode="auto">
            <a:xfrm>
              <a:off x="3407031" y="2968208"/>
              <a:ext cx="477498" cy="470114"/>
            </a:xfrm>
            <a:custGeom>
              <a:avLst/>
              <a:gdLst>
                <a:gd name="T0" fmla="*/ 71 w 321"/>
                <a:gd name="T1" fmla="*/ 104 h 316"/>
                <a:gd name="T2" fmla="*/ 2 w 321"/>
                <a:gd name="T3" fmla="*/ 141 h 316"/>
                <a:gd name="T4" fmla="*/ 26 w 321"/>
                <a:gd name="T5" fmla="*/ 192 h 316"/>
                <a:gd name="T6" fmla="*/ 27 w 321"/>
                <a:gd name="T7" fmla="*/ 192 h 316"/>
                <a:gd name="T8" fmla="*/ 58 w 321"/>
                <a:gd name="T9" fmla="*/ 246 h 316"/>
                <a:gd name="T10" fmla="*/ 75 w 321"/>
                <a:gd name="T11" fmla="*/ 250 h 316"/>
                <a:gd name="T12" fmla="*/ 91 w 321"/>
                <a:gd name="T13" fmla="*/ 259 h 316"/>
                <a:gd name="T14" fmla="*/ 183 w 321"/>
                <a:gd name="T15" fmla="*/ 267 h 316"/>
                <a:gd name="T16" fmla="*/ 187 w 321"/>
                <a:gd name="T17" fmla="*/ 299 h 316"/>
                <a:gd name="T18" fmla="*/ 225 w 321"/>
                <a:gd name="T19" fmla="*/ 294 h 316"/>
                <a:gd name="T20" fmla="*/ 245 w 321"/>
                <a:gd name="T21" fmla="*/ 315 h 316"/>
                <a:gd name="T22" fmla="*/ 260 w 321"/>
                <a:gd name="T23" fmla="*/ 301 h 316"/>
                <a:gd name="T24" fmla="*/ 280 w 321"/>
                <a:gd name="T25" fmla="*/ 302 h 316"/>
                <a:gd name="T26" fmla="*/ 299 w 321"/>
                <a:gd name="T27" fmla="*/ 285 h 316"/>
                <a:gd name="T28" fmla="*/ 296 w 321"/>
                <a:gd name="T29" fmla="*/ 281 h 316"/>
                <a:gd name="T30" fmla="*/ 298 w 321"/>
                <a:gd name="T31" fmla="*/ 263 h 316"/>
                <a:gd name="T32" fmla="*/ 262 w 321"/>
                <a:gd name="T33" fmla="*/ 253 h 316"/>
                <a:gd name="T34" fmla="*/ 245 w 321"/>
                <a:gd name="T35" fmla="*/ 225 h 316"/>
                <a:gd name="T36" fmla="*/ 238 w 321"/>
                <a:gd name="T37" fmla="*/ 204 h 316"/>
                <a:gd name="T38" fmla="*/ 256 w 321"/>
                <a:gd name="T39" fmla="*/ 196 h 316"/>
                <a:gd name="T40" fmla="*/ 268 w 321"/>
                <a:gd name="T41" fmla="*/ 176 h 316"/>
                <a:gd name="T42" fmla="*/ 276 w 321"/>
                <a:gd name="T43" fmla="*/ 170 h 316"/>
                <a:gd name="T44" fmla="*/ 275 w 321"/>
                <a:gd name="T45" fmla="*/ 139 h 316"/>
                <a:gd name="T46" fmla="*/ 294 w 321"/>
                <a:gd name="T47" fmla="*/ 144 h 316"/>
                <a:gd name="T48" fmla="*/ 308 w 321"/>
                <a:gd name="T49" fmla="*/ 161 h 316"/>
                <a:gd name="T50" fmla="*/ 301 w 321"/>
                <a:gd name="T51" fmla="*/ 111 h 316"/>
                <a:gd name="T52" fmla="*/ 289 w 321"/>
                <a:gd name="T53" fmla="*/ 116 h 316"/>
                <a:gd name="T54" fmla="*/ 261 w 321"/>
                <a:gd name="T55" fmla="*/ 110 h 316"/>
                <a:gd name="T56" fmla="*/ 242 w 321"/>
                <a:gd name="T57" fmla="*/ 91 h 316"/>
                <a:gd name="T58" fmla="*/ 225 w 321"/>
                <a:gd name="T59" fmla="*/ 67 h 316"/>
                <a:gd name="T60" fmla="*/ 249 w 321"/>
                <a:gd name="T61" fmla="*/ 26 h 316"/>
                <a:gd name="T62" fmla="*/ 223 w 321"/>
                <a:gd name="T63" fmla="*/ 18 h 316"/>
                <a:gd name="T64" fmla="*/ 174 w 321"/>
                <a:gd name="T65" fmla="*/ 20 h 316"/>
                <a:gd name="T66" fmla="*/ 171 w 321"/>
                <a:gd name="T67" fmla="*/ 12 h 316"/>
                <a:gd name="T68" fmla="*/ 163 w 321"/>
                <a:gd name="T69" fmla="*/ 5 h 316"/>
                <a:gd name="T70" fmla="*/ 162 w 321"/>
                <a:gd name="T71" fmla="*/ 3 h 316"/>
                <a:gd name="T72" fmla="*/ 162 w 321"/>
                <a:gd name="T73" fmla="*/ 0 h 316"/>
                <a:gd name="T74" fmla="*/ 160 w 321"/>
                <a:gd name="T75" fmla="*/ 18 h 316"/>
                <a:gd name="T76" fmla="*/ 158 w 321"/>
                <a:gd name="T77" fmla="*/ 32 h 316"/>
                <a:gd name="T78" fmla="*/ 160 w 321"/>
                <a:gd name="T79" fmla="*/ 59 h 316"/>
                <a:gd name="T80" fmla="*/ 158 w 321"/>
                <a:gd name="T81" fmla="*/ 60 h 316"/>
                <a:gd name="T82" fmla="*/ 149 w 321"/>
                <a:gd name="T83" fmla="*/ 83 h 316"/>
                <a:gd name="T84" fmla="*/ 116 w 321"/>
                <a:gd name="T85" fmla="*/ 94 h 316"/>
                <a:gd name="T86" fmla="*/ 72 w 321"/>
                <a:gd name="T87" fmla="*/ 10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1" h="316">
                  <a:moveTo>
                    <a:pt x="71" y="104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0" y="164"/>
                    <a:pt x="2" y="178"/>
                    <a:pt x="11" y="18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31" y="218"/>
                    <a:pt x="31" y="218"/>
                    <a:pt x="31" y="218"/>
                  </a:cubicBezTo>
                  <a:cubicBezTo>
                    <a:pt x="44" y="235"/>
                    <a:pt x="53" y="244"/>
                    <a:pt x="58" y="246"/>
                  </a:cubicBezTo>
                  <a:cubicBezTo>
                    <a:pt x="73" y="250"/>
                    <a:pt x="73" y="250"/>
                    <a:pt x="73" y="250"/>
                  </a:cubicBezTo>
                  <a:cubicBezTo>
                    <a:pt x="75" y="250"/>
                    <a:pt x="75" y="250"/>
                    <a:pt x="75" y="250"/>
                  </a:cubicBezTo>
                  <a:cubicBezTo>
                    <a:pt x="75" y="251"/>
                    <a:pt x="75" y="251"/>
                    <a:pt x="75" y="251"/>
                  </a:cubicBezTo>
                  <a:cubicBezTo>
                    <a:pt x="77" y="254"/>
                    <a:pt x="82" y="256"/>
                    <a:pt x="91" y="259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62" y="261"/>
                    <a:pt x="180" y="263"/>
                    <a:pt x="183" y="267"/>
                  </a:cubicBezTo>
                  <a:cubicBezTo>
                    <a:pt x="187" y="270"/>
                    <a:pt x="187" y="276"/>
                    <a:pt x="187" y="287"/>
                  </a:cubicBezTo>
                  <a:cubicBezTo>
                    <a:pt x="186" y="294"/>
                    <a:pt x="187" y="298"/>
                    <a:pt x="187" y="299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14" y="291"/>
                    <a:pt x="221" y="291"/>
                    <a:pt x="225" y="294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8" y="312"/>
                    <a:pt x="244" y="316"/>
                    <a:pt x="245" y="315"/>
                  </a:cubicBezTo>
                  <a:cubicBezTo>
                    <a:pt x="249" y="314"/>
                    <a:pt x="254" y="310"/>
                    <a:pt x="259" y="303"/>
                  </a:cubicBezTo>
                  <a:cubicBezTo>
                    <a:pt x="260" y="301"/>
                    <a:pt x="260" y="301"/>
                    <a:pt x="260" y="301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2" y="292"/>
                    <a:pt x="287" y="287"/>
                    <a:pt x="296" y="287"/>
                  </a:cubicBezTo>
                  <a:cubicBezTo>
                    <a:pt x="299" y="285"/>
                    <a:pt x="299" y="285"/>
                    <a:pt x="299" y="285"/>
                  </a:cubicBezTo>
                  <a:cubicBezTo>
                    <a:pt x="298" y="283"/>
                    <a:pt x="298" y="283"/>
                    <a:pt x="298" y="283"/>
                  </a:cubicBezTo>
                  <a:cubicBezTo>
                    <a:pt x="296" y="281"/>
                    <a:pt x="296" y="281"/>
                    <a:pt x="296" y="281"/>
                  </a:cubicBezTo>
                  <a:cubicBezTo>
                    <a:pt x="297" y="281"/>
                    <a:pt x="297" y="281"/>
                    <a:pt x="297" y="281"/>
                  </a:cubicBezTo>
                  <a:cubicBezTo>
                    <a:pt x="298" y="263"/>
                    <a:pt x="298" y="263"/>
                    <a:pt x="298" y="263"/>
                  </a:cubicBezTo>
                  <a:cubicBezTo>
                    <a:pt x="292" y="255"/>
                    <a:pt x="285" y="252"/>
                    <a:pt x="278" y="254"/>
                  </a:cubicBezTo>
                  <a:cubicBezTo>
                    <a:pt x="270" y="256"/>
                    <a:pt x="265" y="256"/>
                    <a:pt x="262" y="253"/>
                  </a:cubicBezTo>
                  <a:cubicBezTo>
                    <a:pt x="261" y="251"/>
                    <a:pt x="261" y="250"/>
                    <a:pt x="261" y="247"/>
                  </a:cubicBezTo>
                  <a:cubicBezTo>
                    <a:pt x="256" y="238"/>
                    <a:pt x="251" y="232"/>
                    <a:pt x="245" y="225"/>
                  </a:cubicBezTo>
                  <a:cubicBezTo>
                    <a:pt x="237" y="218"/>
                    <a:pt x="235" y="212"/>
                    <a:pt x="237" y="206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6" y="196"/>
                    <a:pt x="256" y="196"/>
                    <a:pt x="256" y="196"/>
                  </a:cubicBezTo>
                  <a:cubicBezTo>
                    <a:pt x="256" y="189"/>
                    <a:pt x="256" y="184"/>
                    <a:pt x="260" y="181"/>
                  </a:cubicBezTo>
                  <a:cubicBezTo>
                    <a:pt x="261" y="178"/>
                    <a:pt x="265" y="176"/>
                    <a:pt x="268" y="176"/>
                  </a:cubicBezTo>
                  <a:cubicBezTo>
                    <a:pt x="276" y="173"/>
                    <a:pt x="276" y="173"/>
                    <a:pt x="276" y="173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70" y="156"/>
                    <a:pt x="268" y="147"/>
                    <a:pt x="271" y="143"/>
                  </a:cubicBezTo>
                  <a:cubicBezTo>
                    <a:pt x="275" y="139"/>
                    <a:pt x="275" y="139"/>
                    <a:pt x="275" y="139"/>
                  </a:cubicBezTo>
                  <a:cubicBezTo>
                    <a:pt x="277" y="138"/>
                    <a:pt x="284" y="140"/>
                    <a:pt x="293" y="143"/>
                  </a:cubicBezTo>
                  <a:cubicBezTo>
                    <a:pt x="294" y="144"/>
                    <a:pt x="294" y="144"/>
                    <a:pt x="294" y="144"/>
                  </a:cubicBezTo>
                  <a:cubicBezTo>
                    <a:pt x="294" y="145"/>
                    <a:pt x="294" y="145"/>
                    <a:pt x="294" y="145"/>
                  </a:cubicBezTo>
                  <a:cubicBezTo>
                    <a:pt x="302" y="154"/>
                    <a:pt x="306" y="160"/>
                    <a:pt x="308" y="161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09" y="125"/>
                    <a:pt x="303" y="115"/>
                    <a:pt x="301" y="111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9" y="116"/>
                    <a:pt x="289" y="116"/>
                    <a:pt x="289" y="116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1" y="110"/>
                    <a:pt x="261" y="110"/>
                    <a:pt x="261" y="110"/>
                  </a:cubicBezTo>
                  <a:cubicBezTo>
                    <a:pt x="261" y="109"/>
                    <a:pt x="261" y="109"/>
                    <a:pt x="261" y="109"/>
                  </a:cubicBezTo>
                  <a:cubicBezTo>
                    <a:pt x="249" y="103"/>
                    <a:pt x="242" y="97"/>
                    <a:pt x="242" y="91"/>
                  </a:cubicBezTo>
                  <a:cubicBezTo>
                    <a:pt x="225" y="83"/>
                    <a:pt x="225" y="83"/>
                    <a:pt x="225" y="83"/>
                  </a:cubicBezTo>
                  <a:cubicBezTo>
                    <a:pt x="225" y="67"/>
                    <a:pt x="225" y="67"/>
                    <a:pt x="225" y="67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4" y="41"/>
                    <a:pt x="252" y="33"/>
                    <a:pt x="249" y="26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23" y="18"/>
                    <a:pt x="223" y="18"/>
                    <a:pt x="223" y="18"/>
                  </a:cubicBezTo>
                  <a:cubicBezTo>
                    <a:pt x="214" y="23"/>
                    <a:pt x="205" y="25"/>
                    <a:pt x="196" y="25"/>
                  </a:cubicBezTo>
                  <a:cubicBezTo>
                    <a:pt x="174" y="20"/>
                    <a:pt x="174" y="20"/>
                    <a:pt x="174" y="20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1" y="1"/>
                    <a:pt x="161" y="1"/>
                    <a:pt x="161" y="1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8"/>
                    <a:pt x="156" y="30"/>
                    <a:pt x="158" y="32"/>
                  </a:cubicBezTo>
                  <a:cubicBezTo>
                    <a:pt x="161" y="36"/>
                    <a:pt x="160" y="42"/>
                    <a:pt x="157" y="47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49" y="67"/>
                    <a:pt x="149" y="67"/>
                    <a:pt x="149" y="67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32" y="91"/>
                    <a:pt x="122" y="94"/>
                    <a:pt x="116" y="94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72" y="104"/>
                    <a:pt x="72" y="104"/>
                    <a:pt x="72" y="104"/>
                  </a:cubicBezTo>
                  <a:lnTo>
                    <a:pt x="71" y="104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46DC0D8-0C90-4CC7-A9C1-865B30E14642}"/>
                </a:ext>
              </a:extLst>
            </p:cNvPr>
            <p:cNvSpPr/>
            <p:nvPr/>
          </p:nvSpPr>
          <p:spPr bwMode="auto">
            <a:xfrm>
              <a:off x="3846379" y="2573164"/>
              <a:ext cx="104607" cy="148911"/>
            </a:xfrm>
            <a:custGeom>
              <a:avLst/>
              <a:gdLst>
                <a:gd name="T0" fmla="*/ 41 w 70"/>
                <a:gd name="T1" fmla="*/ 1 h 100"/>
                <a:gd name="T2" fmla="*/ 38 w 70"/>
                <a:gd name="T3" fmla="*/ 0 h 100"/>
                <a:gd name="T4" fmla="*/ 28 w 70"/>
                <a:gd name="T5" fmla="*/ 11 h 100"/>
                <a:gd name="T6" fmla="*/ 26 w 70"/>
                <a:gd name="T7" fmla="*/ 10 h 100"/>
                <a:gd name="T8" fmla="*/ 25 w 70"/>
                <a:gd name="T9" fmla="*/ 10 h 100"/>
                <a:gd name="T10" fmla="*/ 26 w 70"/>
                <a:gd name="T11" fmla="*/ 11 h 100"/>
                <a:gd name="T12" fmla="*/ 20 w 70"/>
                <a:gd name="T13" fmla="*/ 17 h 100"/>
                <a:gd name="T14" fmla="*/ 17 w 70"/>
                <a:gd name="T15" fmla="*/ 19 h 100"/>
                <a:gd name="T16" fmla="*/ 10 w 70"/>
                <a:gd name="T17" fmla="*/ 23 h 100"/>
                <a:gd name="T18" fmla="*/ 9 w 70"/>
                <a:gd name="T19" fmla="*/ 28 h 100"/>
                <a:gd name="T20" fmla="*/ 4 w 70"/>
                <a:gd name="T21" fmla="*/ 43 h 100"/>
                <a:gd name="T22" fmla="*/ 1 w 70"/>
                <a:gd name="T23" fmla="*/ 51 h 100"/>
                <a:gd name="T24" fmla="*/ 1 w 70"/>
                <a:gd name="T25" fmla="*/ 66 h 100"/>
                <a:gd name="T26" fmla="*/ 5 w 70"/>
                <a:gd name="T27" fmla="*/ 87 h 100"/>
                <a:gd name="T28" fmla="*/ 16 w 70"/>
                <a:gd name="T29" fmla="*/ 96 h 100"/>
                <a:gd name="T30" fmla="*/ 32 w 70"/>
                <a:gd name="T31" fmla="*/ 100 h 100"/>
                <a:gd name="T32" fmla="*/ 48 w 70"/>
                <a:gd name="T33" fmla="*/ 94 h 100"/>
                <a:gd name="T34" fmla="*/ 44 w 70"/>
                <a:gd name="T35" fmla="*/ 86 h 100"/>
                <a:gd name="T36" fmla="*/ 44 w 70"/>
                <a:gd name="T37" fmla="*/ 85 h 100"/>
                <a:gd name="T38" fmla="*/ 44 w 70"/>
                <a:gd name="T39" fmla="*/ 84 h 100"/>
                <a:gd name="T40" fmla="*/ 45 w 70"/>
                <a:gd name="T41" fmla="*/ 78 h 100"/>
                <a:gd name="T42" fmla="*/ 45 w 70"/>
                <a:gd name="T43" fmla="*/ 77 h 100"/>
                <a:gd name="T44" fmla="*/ 53 w 70"/>
                <a:gd name="T45" fmla="*/ 64 h 100"/>
                <a:gd name="T46" fmla="*/ 66 w 70"/>
                <a:gd name="T47" fmla="*/ 64 h 100"/>
                <a:gd name="T48" fmla="*/ 70 w 70"/>
                <a:gd name="T49" fmla="*/ 63 h 100"/>
                <a:gd name="T50" fmla="*/ 56 w 70"/>
                <a:gd name="T51" fmla="*/ 41 h 100"/>
                <a:gd name="T52" fmla="*/ 52 w 70"/>
                <a:gd name="T53" fmla="*/ 35 h 100"/>
                <a:gd name="T54" fmla="*/ 45 w 70"/>
                <a:gd name="T55" fmla="*/ 15 h 100"/>
                <a:gd name="T56" fmla="*/ 41 w 70"/>
                <a:gd name="T57" fmla="*/ 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41" y="1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5" y="0"/>
                    <a:pt x="32" y="4"/>
                    <a:pt x="28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35"/>
                    <a:pt x="7" y="41"/>
                    <a:pt x="4" y="43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3"/>
                    <a:pt x="0" y="59"/>
                    <a:pt x="1" y="6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90"/>
                    <a:pt x="10" y="93"/>
                    <a:pt x="16" y="96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6" y="100"/>
                    <a:pt x="42" y="98"/>
                    <a:pt x="48" y="94"/>
                  </a:cubicBezTo>
                  <a:cubicBezTo>
                    <a:pt x="44" y="86"/>
                    <a:pt x="44" y="86"/>
                    <a:pt x="44" y="86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8" y="59"/>
                    <a:pt x="64" y="51"/>
                    <a:pt x="56" y="41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29"/>
                    <a:pt x="46" y="23"/>
                    <a:pt x="45" y="15"/>
                  </a:cubicBezTo>
                  <a:cubicBezTo>
                    <a:pt x="44" y="8"/>
                    <a:pt x="42" y="4"/>
                    <a:pt x="41" y="1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F706FD8-3D22-455A-88AD-9BC786ECFE2F}"/>
                </a:ext>
              </a:extLst>
            </p:cNvPr>
            <p:cNvSpPr/>
            <p:nvPr/>
          </p:nvSpPr>
          <p:spPr bwMode="auto">
            <a:xfrm>
              <a:off x="3745464" y="2505477"/>
              <a:ext cx="136604" cy="147680"/>
            </a:xfrm>
            <a:custGeom>
              <a:avLst/>
              <a:gdLst>
                <a:gd name="T0" fmla="*/ 46 w 92"/>
                <a:gd name="T1" fmla="*/ 20 h 99"/>
                <a:gd name="T2" fmla="*/ 44 w 92"/>
                <a:gd name="T3" fmla="*/ 22 h 99"/>
                <a:gd name="T4" fmla="*/ 42 w 92"/>
                <a:gd name="T5" fmla="*/ 22 h 99"/>
                <a:gd name="T6" fmla="*/ 33 w 92"/>
                <a:gd name="T7" fmla="*/ 20 h 99"/>
                <a:gd name="T8" fmla="*/ 33 w 92"/>
                <a:gd name="T9" fmla="*/ 24 h 99"/>
                <a:gd name="T10" fmla="*/ 33 w 92"/>
                <a:gd name="T11" fmla="*/ 26 h 99"/>
                <a:gd name="T12" fmla="*/ 31 w 92"/>
                <a:gd name="T13" fmla="*/ 26 h 99"/>
                <a:gd name="T14" fmla="*/ 16 w 92"/>
                <a:gd name="T15" fmla="*/ 32 h 99"/>
                <a:gd name="T16" fmla="*/ 15 w 92"/>
                <a:gd name="T17" fmla="*/ 34 h 99"/>
                <a:gd name="T18" fmla="*/ 20 w 92"/>
                <a:gd name="T19" fmla="*/ 49 h 99"/>
                <a:gd name="T20" fmla="*/ 22 w 92"/>
                <a:gd name="T21" fmla="*/ 50 h 99"/>
                <a:gd name="T22" fmla="*/ 20 w 92"/>
                <a:gd name="T23" fmla="*/ 52 h 99"/>
                <a:gd name="T24" fmla="*/ 3 w 92"/>
                <a:gd name="T25" fmla="*/ 71 h 99"/>
                <a:gd name="T26" fmla="*/ 0 w 92"/>
                <a:gd name="T27" fmla="*/ 77 h 99"/>
                <a:gd name="T28" fmla="*/ 4 w 92"/>
                <a:gd name="T29" fmla="*/ 83 h 99"/>
                <a:gd name="T30" fmla="*/ 12 w 92"/>
                <a:gd name="T31" fmla="*/ 86 h 99"/>
                <a:gd name="T32" fmla="*/ 18 w 92"/>
                <a:gd name="T33" fmla="*/ 86 h 99"/>
                <a:gd name="T34" fmla="*/ 34 w 92"/>
                <a:gd name="T35" fmla="*/ 91 h 99"/>
                <a:gd name="T36" fmla="*/ 41 w 92"/>
                <a:gd name="T37" fmla="*/ 95 h 99"/>
                <a:gd name="T38" fmla="*/ 53 w 92"/>
                <a:gd name="T39" fmla="*/ 99 h 99"/>
                <a:gd name="T40" fmla="*/ 62 w 92"/>
                <a:gd name="T41" fmla="*/ 91 h 99"/>
                <a:gd name="T42" fmla="*/ 68 w 92"/>
                <a:gd name="T43" fmla="*/ 85 h 99"/>
                <a:gd name="T44" fmla="*/ 72 w 92"/>
                <a:gd name="T45" fmla="*/ 72 h 99"/>
                <a:gd name="T46" fmla="*/ 69 w 92"/>
                <a:gd name="T47" fmla="*/ 57 h 99"/>
                <a:gd name="T48" fmla="*/ 74 w 92"/>
                <a:gd name="T49" fmla="*/ 58 h 99"/>
                <a:gd name="T50" fmla="*/ 83 w 92"/>
                <a:gd name="T51" fmla="*/ 59 h 99"/>
                <a:gd name="T52" fmla="*/ 87 w 92"/>
                <a:gd name="T53" fmla="*/ 56 h 99"/>
                <a:gd name="T54" fmla="*/ 89 w 92"/>
                <a:gd name="T55" fmla="*/ 53 h 99"/>
                <a:gd name="T56" fmla="*/ 82 w 92"/>
                <a:gd name="T57" fmla="*/ 33 h 99"/>
                <a:gd name="T58" fmla="*/ 84 w 92"/>
                <a:gd name="T59" fmla="*/ 26 h 99"/>
                <a:gd name="T60" fmla="*/ 91 w 92"/>
                <a:gd name="T61" fmla="*/ 20 h 99"/>
                <a:gd name="T62" fmla="*/ 92 w 92"/>
                <a:gd name="T63" fmla="*/ 20 h 99"/>
                <a:gd name="T64" fmla="*/ 91 w 92"/>
                <a:gd name="T65" fmla="*/ 15 h 99"/>
                <a:gd name="T66" fmla="*/ 74 w 92"/>
                <a:gd name="T67" fmla="*/ 15 h 99"/>
                <a:gd name="T68" fmla="*/ 74 w 92"/>
                <a:gd name="T69" fmla="*/ 15 h 99"/>
                <a:gd name="T70" fmla="*/ 59 w 92"/>
                <a:gd name="T71" fmla="*/ 4 h 99"/>
                <a:gd name="T72" fmla="*/ 41 w 92"/>
                <a:gd name="T73" fmla="*/ 1 h 99"/>
                <a:gd name="T74" fmla="*/ 39 w 92"/>
                <a:gd name="T75" fmla="*/ 2 h 99"/>
                <a:gd name="T76" fmla="*/ 43 w 92"/>
                <a:gd name="T77" fmla="*/ 9 h 99"/>
                <a:gd name="T78" fmla="*/ 46 w 92"/>
                <a:gd name="T79" fmla="*/ 2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2" h="99">
                  <a:moveTo>
                    <a:pt x="46" y="20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3" y="39"/>
                    <a:pt x="15" y="43"/>
                    <a:pt x="20" y="4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6" y="59"/>
                    <a:pt x="10" y="66"/>
                    <a:pt x="3" y="71"/>
                  </a:cubicBezTo>
                  <a:cubicBezTo>
                    <a:pt x="0" y="73"/>
                    <a:pt x="0" y="75"/>
                    <a:pt x="0" y="77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26" y="86"/>
                    <a:pt x="32" y="87"/>
                    <a:pt x="34" y="91"/>
                  </a:cubicBezTo>
                  <a:cubicBezTo>
                    <a:pt x="41" y="95"/>
                    <a:pt x="41" y="95"/>
                    <a:pt x="41" y="95"/>
                  </a:cubicBezTo>
                  <a:cubicBezTo>
                    <a:pt x="46" y="98"/>
                    <a:pt x="50" y="99"/>
                    <a:pt x="53" y="99"/>
                  </a:cubicBezTo>
                  <a:cubicBezTo>
                    <a:pt x="56" y="99"/>
                    <a:pt x="60" y="97"/>
                    <a:pt x="62" y="91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9" y="53"/>
                    <a:pt x="89" y="53"/>
                    <a:pt x="89" y="53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6" y="22"/>
                    <a:pt x="89" y="20"/>
                    <a:pt x="91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3" y="0"/>
                    <a:pt x="46" y="0"/>
                    <a:pt x="41" y="1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5"/>
                    <a:pt x="39" y="8"/>
                    <a:pt x="43" y="9"/>
                  </a:cubicBezTo>
                  <a:cubicBezTo>
                    <a:pt x="46" y="12"/>
                    <a:pt x="48" y="15"/>
                    <a:pt x="46" y="20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F93FDEA2-7A42-4BEB-A81B-9E62A738AA06}"/>
                </a:ext>
              </a:extLst>
            </p:cNvPr>
            <p:cNvSpPr/>
            <p:nvPr/>
          </p:nvSpPr>
          <p:spPr bwMode="auto">
            <a:xfrm>
              <a:off x="3387340" y="2560858"/>
              <a:ext cx="278130" cy="607949"/>
            </a:xfrm>
            <a:custGeom>
              <a:avLst/>
              <a:gdLst>
                <a:gd name="T0" fmla="*/ 176 w 187"/>
                <a:gd name="T1" fmla="*/ 16 h 408"/>
                <a:gd name="T2" fmla="*/ 167 w 187"/>
                <a:gd name="T3" fmla="*/ 0 h 408"/>
                <a:gd name="T4" fmla="*/ 161 w 187"/>
                <a:gd name="T5" fmla="*/ 9 h 408"/>
                <a:gd name="T6" fmla="*/ 152 w 187"/>
                <a:gd name="T7" fmla="*/ 21 h 408"/>
                <a:gd name="T8" fmla="*/ 134 w 187"/>
                <a:gd name="T9" fmla="*/ 25 h 408"/>
                <a:gd name="T10" fmla="*/ 116 w 187"/>
                <a:gd name="T11" fmla="*/ 23 h 408"/>
                <a:gd name="T12" fmla="*/ 105 w 187"/>
                <a:gd name="T13" fmla="*/ 33 h 408"/>
                <a:gd name="T14" fmla="*/ 97 w 187"/>
                <a:gd name="T15" fmla="*/ 39 h 408"/>
                <a:gd name="T16" fmla="*/ 94 w 187"/>
                <a:gd name="T17" fmla="*/ 40 h 408"/>
                <a:gd name="T18" fmla="*/ 80 w 187"/>
                <a:gd name="T19" fmla="*/ 40 h 408"/>
                <a:gd name="T20" fmla="*/ 79 w 187"/>
                <a:gd name="T21" fmla="*/ 54 h 408"/>
                <a:gd name="T22" fmla="*/ 72 w 187"/>
                <a:gd name="T23" fmla="*/ 65 h 408"/>
                <a:gd name="T24" fmla="*/ 58 w 187"/>
                <a:gd name="T25" fmla="*/ 78 h 408"/>
                <a:gd name="T26" fmla="*/ 56 w 187"/>
                <a:gd name="T27" fmla="*/ 78 h 408"/>
                <a:gd name="T28" fmla="*/ 34 w 187"/>
                <a:gd name="T29" fmla="*/ 91 h 408"/>
                <a:gd name="T30" fmla="*/ 36 w 187"/>
                <a:gd name="T31" fmla="*/ 105 h 408"/>
                <a:gd name="T32" fmla="*/ 23 w 187"/>
                <a:gd name="T33" fmla="*/ 116 h 408"/>
                <a:gd name="T34" fmla="*/ 22 w 187"/>
                <a:gd name="T35" fmla="*/ 132 h 408"/>
                <a:gd name="T36" fmla="*/ 22 w 187"/>
                <a:gd name="T37" fmla="*/ 133 h 408"/>
                <a:gd name="T38" fmla="*/ 22 w 187"/>
                <a:gd name="T39" fmla="*/ 147 h 408"/>
                <a:gd name="T40" fmla="*/ 14 w 187"/>
                <a:gd name="T41" fmla="*/ 158 h 408"/>
                <a:gd name="T42" fmla="*/ 5 w 187"/>
                <a:gd name="T43" fmla="*/ 184 h 408"/>
                <a:gd name="T44" fmla="*/ 14 w 187"/>
                <a:gd name="T45" fmla="*/ 193 h 408"/>
                <a:gd name="T46" fmla="*/ 21 w 187"/>
                <a:gd name="T47" fmla="*/ 225 h 408"/>
                <a:gd name="T48" fmla="*/ 19 w 187"/>
                <a:gd name="T49" fmla="*/ 226 h 408"/>
                <a:gd name="T50" fmla="*/ 4 w 187"/>
                <a:gd name="T51" fmla="*/ 257 h 408"/>
                <a:gd name="T52" fmla="*/ 15 w 187"/>
                <a:gd name="T53" fmla="*/ 317 h 408"/>
                <a:gd name="T54" fmla="*/ 15 w 187"/>
                <a:gd name="T55" fmla="*/ 319 h 408"/>
                <a:gd name="T56" fmla="*/ 1 w 187"/>
                <a:gd name="T57" fmla="*/ 403 h 408"/>
                <a:gd name="T58" fmla="*/ 28 w 187"/>
                <a:gd name="T59" fmla="*/ 392 h 408"/>
                <a:gd name="T60" fmla="*/ 82 w 187"/>
                <a:gd name="T61" fmla="*/ 371 h 408"/>
                <a:gd name="T62" fmla="*/ 97 w 187"/>
                <a:gd name="T63" fmla="*/ 357 h 408"/>
                <a:gd name="T64" fmla="*/ 99 w 187"/>
                <a:gd name="T65" fmla="*/ 358 h 408"/>
                <a:gd name="T66" fmla="*/ 156 w 187"/>
                <a:gd name="T67" fmla="*/ 352 h 408"/>
                <a:gd name="T68" fmla="*/ 156 w 187"/>
                <a:gd name="T69" fmla="*/ 336 h 408"/>
                <a:gd name="T70" fmla="*/ 165 w 187"/>
                <a:gd name="T71" fmla="*/ 329 h 408"/>
                <a:gd name="T72" fmla="*/ 163 w 187"/>
                <a:gd name="T73" fmla="*/ 319 h 408"/>
                <a:gd name="T74" fmla="*/ 163 w 187"/>
                <a:gd name="T75" fmla="*/ 317 h 408"/>
                <a:gd name="T76" fmla="*/ 165 w 187"/>
                <a:gd name="T77" fmla="*/ 309 h 408"/>
                <a:gd name="T78" fmla="*/ 170 w 187"/>
                <a:gd name="T79" fmla="*/ 288 h 408"/>
                <a:gd name="T80" fmla="*/ 159 w 187"/>
                <a:gd name="T81" fmla="*/ 266 h 408"/>
                <a:gd name="T82" fmla="*/ 163 w 187"/>
                <a:gd name="T83" fmla="*/ 241 h 408"/>
                <a:gd name="T84" fmla="*/ 174 w 187"/>
                <a:gd name="T85" fmla="*/ 213 h 408"/>
                <a:gd name="T86" fmla="*/ 187 w 187"/>
                <a:gd name="T87" fmla="*/ 185 h 408"/>
                <a:gd name="T88" fmla="*/ 158 w 187"/>
                <a:gd name="T89" fmla="*/ 158 h 408"/>
                <a:gd name="T90" fmla="*/ 156 w 187"/>
                <a:gd name="T91" fmla="*/ 157 h 408"/>
                <a:gd name="T92" fmla="*/ 152 w 187"/>
                <a:gd name="T93" fmla="*/ 145 h 408"/>
                <a:gd name="T94" fmla="*/ 154 w 187"/>
                <a:gd name="T95" fmla="*/ 125 h 408"/>
                <a:gd name="T96" fmla="*/ 159 w 187"/>
                <a:gd name="T97" fmla="*/ 111 h 408"/>
                <a:gd name="T98" fmla="*/ 167 w 187"/>
                <a:gd name="T99" fmla="*/ 97 h 408"/>
                <a:gd name="T100" fmla="*/ 183 w 187"/>
                <a:gd name="T101" fmla="*/ 87 h 408"/>
                <a:gd name="T102" fmla="*/ 184 w 187"/>
                <a:gd name="T103" fmla="*/ 56 h 408"/>
                <a:gd name="T104" fmla="*/ 172 w 187"/>
                <a:gd name="T105" fmla="*/ 54 h 408"/>
                <a:gd name="T106" fmla="*/ 157 w 187"/>
                <a:gd name="T107" fmla="*/ 46 h 408"/>
                <a:gd name="T108" fmla="*/ 156 w 187"/>
                <a:gd name="T109" fmla="*/ 44 h 408"/>
                <a:gd name="T110" fmla="*/ 156 w 187"/>
                <a:gd name="T111" fmla="*/ 26 h 408"/>
                <a:gd name="T112" fmla="*/ 174 w 187"/>
                <a:gd name="T113" fmla="*/ 2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" h="408">
                  <a:moveTo>
                    <a:pt x="174" y="20"/>
                  </a:moveTo>
                  <a:cubicBezTo>
                    <a:pt x="176" y="16"/>
                    <a:pt x="176" y="16"/>
                    <a:pt x="176" y="16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2" y="25"/>
                    <a:pt x="132" y="25"/>
                    <a:pt x="132" y="25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14" y="158"/>
                    <a:pt x="14" y="158"/>
                    <a:pt x="14" y="158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5" y="184"/>
                    <a:pt x="5" y="184"/>
                    <a:pt x="5" y="184"/>
                  </a:cubicBezTo>
                  <a:cubicBezTo>
                    <a:pt x="14" y="192"/>
                    <a:pt x="14" y="192"/>
                    <a:pt x="14" y="192"/>
                  </a:cubicBezTo>
                  <a:cubicBezTo>
                    <a:pt x="14" y="193"/>
                    <a:pt x="14" y="193"/>
                    <a:pt x="14" y="193"/>
                  </a:cubicBezTo>
                  <a:cubicBezTo>
                    <a:pt x="19" y="200"/>
                    <a:pt x="21" y="205"/>
                    <a:pt x="21" y="210"/>
                  </a:cubicBezTo>
                  <a:cubicBezTo>
                    <a:pt x="21" y="225"/>
                    <a:pt x="21" y="225"/>
                    <a:pt x="21" y="225"/>
                  </a:cubicBezTo>
                  <a:cubicBezTo>
                    <a:pt x="20" y="225"/>
                    <a:pt x="20" y="225"/>
                    <a:pt x="20" y="225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5" y="236"/>
                    <a:pt x="5" y="236"/>
                    <a:pt x="5" y="236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5" y="278"/>
                    <a:pt x="5" y="278"/>
                    <a:pt x="5" y="278"/>
                  </a:cubicBezTo>
                  <a:cubicBezTo>
                    <a:pt x="5" y="285"/>
                    <a:pt x="8" y="298"/>
                    <a:pt x="15" y="317"/>
                  </a:cubicBezTo>
                  <a:cubicBezTo>
                    <a:pt x="15" y="318"/>
                    <a:pt x="15" y="318"/>
                    <a:pt x="15" y="31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1" y="403"/>
                    <a:pt x="1" y="403"/>
                    <a:pt x="1" y="403"/>
                  </a:cubicBezTo>
                  <a:cubicBezTo>
                    <a:pt x="12" y="408"/>
                    <a:pt x="12" y="408"/>
                    <a:pt x="12" y="408"/>
                  </a:cubicBezTo>
                  <a:cubicBezTo>
                    <a:pt x="28" y="392"/>
                    <a:pt x="28" y="392"/>
                    <a:pt x="28" y="392"/>
                  </a:cubicBezTo>
                  <a:cubicBezTo>
                    <a:pt x="29" y="392"/>
                    <a:pt x="29" y="392"/>
                    <a:pt x="29" y="392"/>
                  </a:cubicBezTo>
                  <a:cubicBezTo>
                    <a:pt x="82" y="371"/>
                    <a:pt x="82" y="371"/>
                    <a:pt x="82" y="371"/>
                  </a:cubicBezTo>
                  <a:cubicBezTo>
                    <a:pt x="96" y="358"/>
                    <a:pt x="96" y="358"/>
                    <a:pt x="96" y="358"/>
                  </a:cubicBezTo>
                  <a:cubicBezTo>
                    <a:pt x="97" y="357"/>
                    <a:pt x="97" y="357"/>
                    <a:pt x="97" y="357"/>
                  </a:cubicBezTo>
                  <a:cubicBezTo>
                    <a:pt x="98" y="358"/>
                    <a:pt x="98" y="358"/>
                    <a:pt x="98" y="358"/>
                  </a:cubicBezTo>
                  <a:cubicBezTo>
                    <a:pt x="99" y="358"/>
                    <a:pt x="99" y="358"/>
                    <a:pt x="99" y="358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4" y="360"/>
                    <a:pt x="143" y="357"/>
                    <a:pt x="156" y="352"/>
                  </a:cubicBezTo>
                  <a:cubicBezTo>
                    <a:pt x="156" y="337"/>
                    <a:pt x="156" y="337"/>
                    <a:pt x="156" y="337"/>
                  </a:cubicBezTo>
                  <a:cubicBezTo>
                    <a:pt x="156" y="336"/>
                    <a:pt x="156" y="336"/>
                    <a:pt x="156" y="336"/>
                  </a:cubicBezTo>
                  <a:cubicBezTo>
                    <a:pt x="157" y="336"/>
                    <a:pt x="157" y="336"/>
                    <a:pt x="157" y="336"/>
                  </a:cubicBezTo>
                  <a:cubicBezTo>
                    <a:pt x="165" y="329"/>
                    <a:pt x="165" y="329"/>
                    <a:pt x="165" y="329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19"/>
                    <a:pt x="163" y="319"/>
                    <a:pt x="163" y="319"/>
                  </a:cubicBezTo>
                  <a:cubicBezTo>
                    <a:pt x="163" y="318"/>
                    <a:pt x="163" y="318"/>
                    <a:pt x="163" y="318"/>
                  </a:cubicBezTo>
                  <a:cubicBezTo>
                    <a:pt x="163" y="317"/>
                    <a:pt x="163" y="317"/>
                    <a:pt x="163" y="317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7" y="314"/>
                    <a:pt x="167" y="311"/>
                    <a:pt x="165" y="309"/>
                  </a:cubicBezTo>
                  <a:cubicBezTo>
                    <a:pt x="163" y="305"/>
                    <a:pt x="163" y="299"/>
                    <a:pt x="167" y="293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4" y="263"/>
                    <a:pt x="154" y="258"/>
                    <a:pt x="156" y="253"/>
                  </a:cubicBezTo>
                  <a:cubicBezTo>
                    <a:pt x="158" y="249"/>
                    <a:pt x="160" y="245"/>
                    <a:pt x="163" y="241"/>
                  </a:cubicBezTo>
                  <a:cubicBezTo>
                    <a:pt x="166" y="229"/>
                    <a:pt x="166" y="229"/>
                    <a:pt x="166" y="229"/>
                  </a:cubicBezTo>
                  <a:cubicBezTo>
                    <a:pt x="174" y="213"/>
                    <a:pt x="174" y="213"/>
                    <a:pt x="174" y="213"/>
                  </a:cubicBezTo>
                  <a:cubicBezTo>
                    <a:pt x="176" y="205"/>
                    <a:pt x="176" y="205"/>
                    <a:pt x="176" y="20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9" y="172"/>
                    <a:pt x="179" y="172"/>
                    <a:pt x="179" y="172"/>
                  </a:cubicBezTo>
                  <a:cubicBezTo>
                    <a:pt x="158" y="158"/>
                    <a:pt x="158" y="158"/>
                    <a:pt x="158" y="158"/>
                  </a:cubicBezTo>
                  <a:cubicBezTo>
                    <a:pt x="156" y="158"/>
                    <a:pt x="156" y="158"/>
                    <a:pt x="156" y="158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06"/>
                    <a:pt x="159" y="103"/>
                    <a:pt x="161" y="100"/>
                  </a:cubicBezTo>
                  <a:cubicBezTo>
                    <a:pt x="163" y="98"/>
                    <a:pt x="165" y="97"/>
                    <a:pt x="167" y="97"/>
                  </a:cubicBezTo>
                  <a:cubicBezTo>
                    <a:pt x="180" y="95"/>
                    <a:pt x="180" y="95"/>
                    <a:pt x="180" y="95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27"/>
                    <a:pt x="156" y="27"/>
                    <a:pt x="156" y="27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4"/>
                    <a:pt x="156" y="24"/>
                    <a:pt x="156" y="24"/>
                  </a:cubicBezTo>
                  <a:lnTo>
                    <a:pt x="174" y="20"/>
                  </a:lnTo>
                  <a:close/>
                </a:path>
              </a:pathLst>
            </a:custGeom>
            <a:solidFill>
              <a:srgbClr val="99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CEC330C4-E725-4C11-ABE4-85F4F785D1BC}"/>
                </a:ext>
              </a:extLst>
            </p:cNvPr>
            <p:cNvSpPr/>
            <p:nvPr/>
          </p:nvSpPr>
          <p:spPr bwMode="auto">
            <a:xfrm>
              <a:off x="3616244" y="2349183"/>
              <a:ext cx="449193" cy="643638"/>
            </a:xfrm>
            <a:custGeom>
              <a:avLst/>
              <a:gdLst>
                <a:gd name="T0" fmla="*/ 268 w 302"/>
                <a:gd name="T1" fmla="*/ 123 h 432"/>
                <a:gd name="T2" fmla="*/ 233 w 302"/>
                <a:gd name="T3" fmla="*/ 105 h 432"/>
                <a:gd name="T4" fmla="*/ 240 w 302"/>
                <a:gd name="T5" fmla="*/ 87 h 432"/>
                <a:gd name="T6" fmla="*/ 212 w 302"/>
                <a:gd name="T7" fmla="*/ 76 h 432"/>
                <a:gd name="T8" fmla="*/ 197 w 302"/>
                <a:gd name="T9" fmla="*/ 58 h 432"/>
                <a:gd name="T10" fmla="*/ 201 w 302"/>
                <a:gd name="T11" fmla="*/ 28 h 432"/>
                <a:gd name="T12" fmla="*/ 192 w 302"/>
                <a:gd name="T13" fmla="*/ 34 h 432"/>
                <a:gd name="T14" fmla="*/ 178 w 302"/>
                <a:gd name="T15" fmla="*/ 23 h 432"/>
                <a:gd name="T16" fmla="*/ 155 w 302"/>
                <a:gd name="T17" fmla="*/ 11 h 432"/>
                <a:gd name="T18" fmla="*/ 134 w 302"/>
                <a:gd name="T19" fmla="*/ 25 h 432"/>
                <a:gd name="T20" fmla="*/ 125 w 302"/>
                <a:gd name="T21" fmla="*/ 56 h 432"/>
                <a:gd name="T22" fmla="*/ 102 w 302"/>
                <a:gd name="T23" fmla="*/ 66 h 432"/>
                <a:gd name="T24" fmla="*/ 79 w 302"/>
                <a:gd name="T25" fmla="*/ 60 h 432"/>
                <a:gd name="T26" fmla="*/ 62 w 302"/>
                <a:gd name="T27" fmla="*/ 87 h 432"/>
                <a:gd name="T28" fmla="*/ 40 w 302"/>
                <a:gd name="T29" fmla="*/ 78 h 432"/>
                <a:gd name="T30" fmla="*/ 33 w 302"/>
                <a:gd name="T31" fmla="*/ 45 h 432"/>
                <a:gd name="T32" fmla="*/ 13 w 302"/>
                <a:gd name="T33" fmla="*/ 83 h 432"/>
                <a:gd name="T34" fmla="*/ 0 w 302"/>
                <a:gd name="T35" fmla="*/ 105 h 432"/>
                <a:gd name="T36" fmla="*/ 31 w 302"/>
                <a:gd name="T37" fmla="*/ 160 h 432"/>
                <a:gd name="T38" fmla="*/ 23 w 302"/>
                <a:gd name="T39" fmla="*/ 169 h 432"/>
                <a:gd name="T40" fmla="*/ 36 w 302"/>
                <a:gd name="T41" fmla="*/ 192 h 432"/>
                <a:gd name="T42" fmla="*/ 37 w 302"/>
                <a:gd name="T43" fmla="*/ 231 h 432"/>
                <a:gd name="T44" fmla="*/ 30 w 302"/>
                <a:gd name="T45" fmla="*/ 244 h 432"/>
                <a:gd name="T46" fmla="*/ 6 w 302"/>
                <a:gd name="T47" fmla="*/ 286 h 432"/>
                <a:gd name="T48" fmla="*/ 40 w 302"/>
                <a:gd name="T49" fmla="*/ 325 h 432"/>
                <a:gd name="T50" fmla="*/ 29 w 302"/>
                <a:gd name="T51" fmla="*/ 351 h 432"/>
                <a:gd name="T52" fmla="*/ 16 w 302"/>
                <a:gd name="T53" fmla="*/ 387 h 432"/>
                <a:gd name="T54" fmla="*/ 11 w 302"/>
                <a:gd name="T55" fmla="*/ 402 h 432"/>
                <a:gd name="T56" fmla="*/ 23 w 302"/>
                <a:gd name="T57" fmla="*/ 417 h 432"/>
                <a:gd name="T58" fmla="*/ 25 w 302"/>
                <a:gd name="T59" fmla="*/ 425 h 432"/>
                <a:gd name="T60" fmla="*/ 104 w 302"/>
                <a:gd name="T61" fmla="*/ 424 h 432"/>
                <a:gd name="T62" fmla="*/ 97 w 302"/>
                <a:gd name="T63" fmla="*/ 399 h 432"/>
                <a:gd name="T64" fmla="*/ 192 w 302"/>
                <a:gd name="T65" fmla="*/ 299 h 432"/>
                <a:gd name="T66" fmla="*/ 211 w 302"/>
                <a:gd name="T67" fmla="*/ 278 h 432"/>
                <a:gd name="T68" fmla="*/ 194 w 302"/>
                <a:gd name="T69" fmla="*/ 260 h 432"/>
                <a:gd name="T70" fmla="*/ 188 w 302"/>
                <a:gd name="T71" fmla="*/ 256 h 432"/>
                <a:gd name="T72" fmla="*/ 140 w 302"/>
                <a:gd name="T73" fmla="*/ 209 h 432"/>
                <a:gd name="T74" fmla="*/ 99 w 302"/>
                <a:gd name="T75" fmla="*/ 196 h 432"/>
                <a:gd name="T76" fmla="*/ 102 w 302"/>
                <a:gd name="T77" fmla="*/ 156 h 432"/>
                <a:gd name="T78" fmla="*/ 118 w 302"/>
                <a:gd name="T79" fmla="*/ 120 h 432"/>
                <a:gd name="T80" fmla="*/ 127 w 302"/>
                <a:gd name="T81" fmla="*/ 101 h 432"/>
                <a:gd name="T82" fmla="*/ 183 w 302"/>
                <a:gd name="T83" fmla="*/ 119 h 432"/>
                <a:gd name="T84" fmla="*/ 181 w 302"/>
                <a:gd name="T85" fmla="*/ 154 h 432"/>
                <a:gd name="T86" fmla="*/ 211 w 302"/>
                <a:gd name="T87" fmla="*/ 181 h 432"/>
                <a:gd name="T88" fmla="*/ 269 w 302"/>
                <a:gd name="T89" fmla="*/ 203 h 432"/>
                <a:gd name="T90" fmla="*/ 285 w 302"/>
                <a:gd name="T91" fmla="*/ 175 h 432"/>
                <a:gd name="T92" fmla="*/ 290 w 302"/>
                <a:gd name="T93" fmla="*/ 159 h 432"/>
                <a:gd name="T94" fmla="*/ 285 w 302"/>
                <a:gd name="T95" fmla="*/ 145 h 432"/>
                <a:gd name="T96" fmla="*/ 278 w 302"/>
                <a:gd name="T97" fmla="*/ 13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2" h="432">
                  <a:moveTo>
                    <a:pt x="278" y="130"/>
                  </a:moveTo>
                  <a:cubicBezTo>
                    <a:pt x="273" y="127"/>
                    <a:pt x="273" y="127"/>
                    <a:pt x="273" y="127"/>
                  </a:cubicBezTo>
                  <a:cubicBezTo>
                    <a:pt x="272" y="127"/>
                    <a:pt x="272" y="127"/>
                    <a:pt x="272" y="127"/>
                  </a:cubicBezTo>
                  <a:cubicBezTo>
                    <a:pt x="268" y="123"/>
                    <a:pt x="268" y="123"/>
                    <a:pt x="268" y="123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0" y="119"/>
                    <a:pt x="240" y="119"/>
                    <a:pt x="240" y="119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4"/>
                    <a:pt x="233" y="104"/>
                    <a:pt x="233" y="104"/>
                  </a:cubicBezTo>
                  <a:cubicBezTo>
                    <a:pt x="239" y="97"/>
                    <a:pt x="239" y="97"/>
                    <a:pt x="239" y="97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3" y="82"/>
                    <a:pt x="243" y="82"/>
                    <a:pt x="243" y="82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12" y="76"/>
                    <a:pt x="212" y="76"/>
                    <a:pt x="212" y="76"/>
                  </a:cubicBezTo>
                  <a:cubicBezTo>
                    <a:pt x="211" y="76"/>
                    <a:pt x="211" y="76"/>
                    <a:pt x="211" y="76"/>
                  </a:cubicBezTo>
                  <a:cubicBezTo>
                    <a:pt x="200" y="65"/>
                    <a:pt x="200" y="65"/>
                    <a:pt x="200" y="65"/>
                  </a:cubicBezTo>
                  <a:cubicBezTo>
                    <a:pt x="200" y="65"/>
                    <a:pt x="200" y="65"/>
                    <a:pt x="200" y="65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196" y="34"/>
                    <a:pt x="196" y="34"/>
                    <a:pt x="196" y="34"/>
                  </a:cubicBezTo>
                  <a:cubicBezTo>
                    <a:pt x="195" y="34"/>
                    <a:pt x="195" y="34"/>
                    <a:pt x="195" y="34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80" y="25"/>
                    <a:pt x="180" y="25"/>
                    <a:pt x="180" y="25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55" y="11"/>
                    <a:pt x="155" y="11"/>
                    <a:pt x="155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0" y="67"/>
                    <a:pt x="100" y="67"/>
                    <a:pt x="100" y="67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7" y="85"/>
                    <a:pt x="65" y="86"/>
                    <a:pt x="62" y="87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6" y="95"/>
                    <a:pt x="4" y="99"/>
                    <a:pt x="0" y="105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9" y="172"/>
                    <a:pt x="9" y="172"/>
                    <a:pt x="9" y="172"/>
                  </a:cubicBezTo>
                  <a:cubicBezTo>
                    <a:pt x="11" y="183"/>
                    <a:pt x="11" y="183"/>
                    <a:pt x="11" y="183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40" y="206"/>
                    <a:pt x="40" y="206"/>
                    <a:pt x="40" y="206"/>
                  </a:cubicBezTo>
                  <a:cubicBezTo>
                    <a:pt x="40" y="207"/>
                    <a:pt x="40" y="207"/>
                    <a:pt x="40" y="207"/>
                  </a:cubicBezTo>
                  <a:cubicBezTo>
                    <a:pt x="40" y="207"/>
                    <a:pt x="40" y="207"/>
                    <a:pt x="40" y="207"/>
                  </a:cubicBezTo>
                  <a:cubicBezTo>
                    <a:pt x="37" y="231"/>
                    <a:pt x="37" y="231"/>
                    <a:pt x="37" y="231"/>
                  </a:cubicBezTo>
                  <a:cubicBezTo>
                    <a:pt x="37" y="231"/>
                    <a:pt x="37" y="231"/>
                    <a:pt x="37" y="231"/>
                  </a:cubicBezTo>
                  <a:cubicBezTo>
                    <a:pt x="31" y="242"/>
                    <a:pt x="31" y="242"/>
                    <a:pt x="31" y="242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8" y="269"/>
                    <a:pt x="8" y="269"/>
                    <a:pt x="8" y="269"/>
                  </a:cubicBezTo>
                  <a:cubicBezTo>
                    <a:pt x="6" y="286"/>
                    <a:pt x="6" y="286"/>
                    <a:pt x="6" y="286"/>
                  </a:cubicBezTo>
                  <a:cubicBezTo>
                    <a:pt x="9" y="296"/>
                    <a:pt x="9" y="296"/>
                    <a:pt x="9" y="296"/>
                  </a:cubicBezTo>
                  <a:cubicBezTo>
                    <a:pt x="31" y="309"/>
                    <a:pt x="31" y="309"/>
                    <a:pt x="31" y="309"/>
                  </a:cubicBezTo>
                  <a:cubicBezTo>
                    <a:pt x="31" y="309"/>
                    <a:pt x="31" y="309"/>
                    <a:pt x="31" y="309"/>
                  </a:cubicBezTo>
                  <a:cubicBezTo>
                    <a:pt x="40" y="325"/>
                    <a:pt x="40" y="325"/>
                    <a:pt x="40" y="325"/>
                  </a:cubicBezTo>
                  <a:cubicBezTo>
                    <a:pt x="40" y="325"/>
                    <a:pt x="40" y="325"/>
                    <a:pt x="40" y="325"/>
                  </a:cubicBezTo>
                  <a:cubicBezTo>
                    <a:pt x="41" y="326"/>
                    <a:pt x="41" y="326"/>
                    <a:pt x="41" y="326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29" y="351"/>
                    <a:pt x="29" y="351"/>
                    <a:pt x="29" y="351"/>
                  </a:cubicBezTo>
                  <a:cubicBezTo>
                    <a:pt x="27" y="358"/>
                    <a:pt x="27" y="358"/>
                    <a:pt x="27" y="358"/>
                  </a:cubicBezTo>
                  <a:cubicBezTo>
                    <a:pt x="20" y="374"/>
                    <a:pt x="20" y="374"/>
                    <a:pt x="20" y="374"/>
                  </a:cubicBezTo>
                  <a:cubicBezTo>
                    <a:pt x="17" y="386"/>
                    <a:pt x="17" y="386"/>
                    <a:pt x="17" y="386"/>
                  </a:cubicBezTo>
                  <a:cubicBezTo>
                    <a:pt x="16" y="387"/>
                    <a:pt x="16" y="387"/>
                    <a:pt x="16" y="387"/>
                  </a:cubicBezTo>
                  <a:cubicBezTo>
                    <a:pt x="16" y="388"/>
                    <a:pt x="16" y="388"/>
                    <a:pt x="16" y="388"/>
                  </a:cubicBezTo>
                  <a:cubicBezTo>
                    <a:pt x="13" y="391"/>
                    <a:pt x="11" y="394"/>
                    <a:pt x="9" y="398"/>
                  </a:cubicBezTo>
                  <a:cubicBezTo>
                    <a:pt x="9" y="399"/>
                    <a:pt x="9" y="400"/>
                    <a:pt x="10" y="402"/>
                  </a:cubicBezTo>
                  <a:cubicBezTo>
                    <a:pt x="11" y="402"/>
                    <a:pt x="11" y="402"/>
                    <a:pt x="11" y="402"/>
                  </a:cubicBezTo>
                  <a:cubicBezTo>
                    <a:pt x="18" y="410"/>
                    <a:pt x="18" y="410"/>
                    <a:pt x="18" y="410"/>
                  </a:cubicBezTo>
                  <a:cubicBezTo>
                    <a:pt x="21" y="416"/>
                    <a:pt x="21" y="416"/>
                    <a:pt x="21" y="416"/>
                  </a:cubicBezTo>
                  <a:cubicBezTo>
                    <a:pt x="22" y="415"/>
                    <a:pt x="22" y="415"/>
                    <a:pt x="22" y="415"/>
                  </a:cubicBezTo>
                  <a:cubicBezTo>
                    <a:pt x="23" y="417"/>
                    <a:pt x="23" y="417"/>
                    <a:pt x="23" y="417"/>
                  </a:cubicBezTo>
                  <a:cubicBezTo>
                    <a:pt x="23" y="418"/>
                    <a:pt x="23" y="418"/>
                    <a:pt x="23" y="418"/>
                  </a:cubicBezTo>
                  <a:cubicBezTo>
                    <a:pt x="23" y="420"/>
                    <a:pt x="23" y="420"/>
                    <a:pt x="23" y="420"/>
                  </a:cubicBezTo>
                  <a:cubicBezTo>
                    <a:pt x="23" y="420"/>
                    <a:pt x="23" y="420"/>
                    <a:pt x="23" y="420"/>
                  </a:cubicBezTo>
                  <a:cubicBezTo>
                    <a:pt x="25" y="425"/>
                    <a:pt x="25" y="425"/>
                    <a:pt x="25" y="425"/>
                  </a:cubicBezTo>
                  <a:cubicBezTo>
                    <a:pt x="31" y="427"/>
                    <a:pt x="31" y="427"/>
                    <a:pt x="31" y="427"/>
                  </a:cubicBezTo>
                  <a:cubicBezTo>
                    <a:pt x="56" y="432"/>
                    <a:pt x="56" y="432"/>
                    <a:pt x="56" y="432"/>
                  </a:cubicBezTo>
                  <a:cubicBezTo>
                    <a:pt x="64" y="432"/>
                    <a:pt x="71" y="430"/>
                    <a:pt x="80" y="427"/>
                  </a:cubicBezTo>
                  <a:cubicBezTo>
                    <a:pt x="88" y="423"/>
                    <a:pt x="96" y="422"/>
                    <a:pt x="104" y="424"/>
                  </a:cubicBezTo>
                  <a:cubicBezTo>
                    <a:pt x="105" y="419"/>
                    <a:pt x="105" y="419"/>
                    <a:pt x="105" y="419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6" y="399"/>
                    <a:pt x="96" y="399"/>
                    <a:pt x="96" y="399"/>
                  </a:cubicBezTo>
                  <a:cubicBezTo>
                    <a:pt x="97" y="399"/>
                    <a:pt x="97" y="399"/>
                    <a:pt x="97" y="399"/>
                  </a:cubicBezTo>
                  <a:cubicBezTo>
                    <a:pt x="136" y="345"/>
                    <a:pt x="136" y="345"/>
                    <a:pt x="136" y="345"/>
                  </a:cubicBezTo>
                  <a:cubicBezTo>
                    <a:pt x="178" y="304"/>
                    <a:pt x="178" y="304"/>
                    <a:pt x="178" y="304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9" y="291"/>
                    <a:pt x="199" y="291"/>
                    <a:pt x="199" y="291"/>
                  </a:cubicBezTo>
                  <a:cubicBezTo>
                    <a:pt x="199" y="291"/>
                    <a:pt x="199" y="291"/>
                    <a:pt x="199" y="291"/>
                  </a:cubicBezTo>
                  <a:cubicBezTo>
                    <a:pt x="205" y="287"/>
                    <a:pt x="209" y="284"/>
                    <a:pt x="215" y="282"/>
                  </a:cubicBezTo>
                  <a:cubicBezTo>
                    <a:pt x="211" y="278"/>
                    <a:pt x="211" y="278"/>
                    <a:pt x="211" y="278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1" y="269"/>
                    <a:pt x="201" y="269"/>
                    <a:pt x="201" y="269"/>
                  </a:cubicBezTo>
                  <a:cubicBezTo>
                    <a:pt x="194" y="260"/>
                    <a:pt x="194" y="260"/>
                    <a:pt x="194" y="260"/>
                  </a:cubicBezTo>
                  <a:cubicBezTo>
                    <a:pt x="193" y="259"/>
                    <a:pt x="193" y="259"/>
                    <a:pt x="193" y="259"/>
                  </a:cubicBezTo>
                  <a:cubicBezTo>
                    <a:pt x="193" y="258"/>
                    <a:pt x="193" y="258"/>
                    <a:pt x="193" y="258"/>
                  </a:cubicBezTo>
                  <a:cubicBezTo>
                    <a:pt x="197" y="254"/>
                    <a:pt x="197" y="254"/>
                    <a:pt x="197" y="254"/>
                  </a:cubicBezTo>
                  <a:cubicBezTo>
                    <a:pt x="188" y="256"/>
                    <a:pt x="188" y="256"/>
                    <a:pt x="188" y="256"/>
                  </a:cubicBezTo>
                  <a:cubicBezTo>
                    <a:pt x="169" y="251"/>
                    <a:pt x="169" y="251"/>
                    <a:pt x="169" y="251"/>
                  </a:cubicBezTo>
                  <a:cubicBezTo>
                    <a:pt x="161" y="247"/>
                    <a:pt x="156" y="243"/>
                    <a:pt x="155" y="238"/>
                  </a:cubicBezTo>
                  <a:cubicBezTo>
                    <a:pt x="151" y="226"/>
                    <a:pt x="149" y="215"/>
                    <a:pt x="150" y="205"/>
                  </a:cubicBezTo>
                  <a:cubicBezTo>
                    <a:pt x="147" y="209"/>
                    <a:pt x="144" y="209"/>
                    <a:pt x="140" y="209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16" y="199"/>
                    <a:pt x="116" y="199"/>
                    <a:pt x="116" y="199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99" y="196"/>
                    <a:pt x="99" y="196"/>
                    <a:pt x="99" y="196"/>
                  </a:cubicBezTo>
                  <a:cubicBezTo>
                    <a:pt x="96" y="196"/>
                    <a:pt x="91" y="195"/>
                    <a:pt x="89" y="192"/>
                  </a:cubicBezTo>
                  <a:cubicBezTo>
                    <a:pt x="85" y="189"/>
                    <a:pt x="82" y="187"/>
                    <a:pt x="82" y="184"/>
                  </a:cubicBezTo>
                  <a:cubicBezTo>
                    <a:pt x="80" y="178"/>
                    <a:pt x="82" y="175"/>
                    <a:pt x="87" y="171"/>
                  </a:cubicBezTo>
                  <a:cubicBezTo>
                    <a:pt x="91" y="168"/>
                    <a:pt x="97" y="163"/>
                    <a:pt x="102" y="156"/>
                  </a:cubicBezTo>
                  <a:cubicBezTo>
                    <a:pt x="97" y="149"/>
                    <a:pt x="95" y="143"/>
                    <a:pt x="97" y="137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3"/>
                    <a:pt x="104" y="130"/>
                    <a:pt x="114" y="127"/>
                  </a:cubicBezTo>
                  <a:cubicBezTo>
                    <a:pt x="115" y="123"/>
                    <a:pt x="116" y="121"/>
                    <a:pt x="118" y="120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0" y="116"/>
                    <a:pt x="118" y="111"/>
                    <a:pt x="121" y="105"/>
                  </a:cubicBezTo>
                  <a:cubicBezTo>
                    <a:pt x="127" y="101"/>
                    <a:pt x="127" y="101"/>
                    <a:pt x="127" y="101"/>
                  </a:cubicBezTo>
                  <a:cubicBezTo>
                    <a:pt x="133" y="99"/>
                    <a:pt x="140" y="100"/>
                    <a:pt x="148" y="104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8"/>
                    <a:pt x="182" y="130"/>
                    <a:pt x="180" y="130"/>
                  </a:cubicBezTo>
                  <a:cubicBezTo>
                    <a:pt x="176" y="130"/>
                    <a:pt x="175" y="134"/>
                    <a:pt x="174" y="138"/>
                  </a:cubicBezTo>
                  <a:cubicBezTo>
                    <a:pt x="181" y="154"/>
                    <a:pt x="181" y="154"/>
                    <a:pt x="181" y="154"/>
                  </a:cubicBezTo>
                  <a:cubicBezTo>
                    <a:pt x="185" y="148"/>
                    <a:pt x="189" y="145"/>
                    <a:pt x="193" y="144"/>
                  </a:cubicBezTo>
                  <a:cubicBezTo>
                    <a:pt x="196" y="144"/>
                    <a:pt x="198" y="145"/>
                    <a:pt x="200" y="148"/>
                  </a:cubicBezTo>
                  <a:cubicBezTo>
                    <a:pt x="202" y="151"/>
                    <a:pt x="205" y="158"/>
                    <a:pt x="206" y="164"/>
                  </a:cubicBezTo>
                  <a:cubicBezTo>
                    <a:pt x="207" y="171"/>
                    <a:pt x="209" y="178"/>
                    <a:pt x="211" y="181"/>
                  </a:cubicBezTo>
                  <a:cubicBezTo>
                    <a:pt x="216" y="189"/>
                    <a:pt x="216" y="189"/>
                    <a:pt x="216" y="189"/>
                  </a:cubicBezTo>
                  <a:cubicBezTo>
                    <a:pt x="225" y="199"/>
                    <a:pt x="229" y="207"/>
                    <a:pt x="231" y="213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69" y="203"/>
                    <a:pt x="269" y="203"/>
                    <a:pt x="269" y="203"/>
                  </a:cubicBezTo>
                  <a:cubicBezTo>
                    <a:pt x="280" y="189"/>
                    <a:pt x="280" y="189"/>
                    <a:pt x="280" y="189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9" y="161"/>
                    <a:pt x="289" y="161"/>
                    <a:pt x="289" y="161"/>
                  </a:cubicBezTo>
                  <a:cubicBezTo>
                    <a:pt x="289" y="160"/>
                    <a:pt x="289" y="160"/>
                    <a:pt x="289" y="160"/>
                  </a:cubicBezTo>
                  <a:cubicBezTo>
                    <a:pt x="289" y="159"/>
                    <a:pt x="289" y="159"/>
                    <a:pt x="289" y="159"/>
                  </a:cubicBezTo>
                  <a:cubicBezTo>
                    <a:pt x="290" y="159"/>
                    <a:pt x="290" y="159"/>
                    <a:pt x="290" y="159"/>
                  </a:cubicBezTo>
                  <a:cubicBezTo>
                    <a:pt x="300" y="152"/>
                    <a:pt x="300" y="152"/>
                    <a:pt x="300" y="152"/>
                  </a:cubicBezTo>
                  <a:cubicBezTo>
                    <a:pt x="302" y="151"/>
                    <a:pt x="302" y="151"/>
                    <a:pt x="302" y="151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285" y="145"/>
                    <a:pt x="285" y="145"/>
                    <a:pt x="285" y="145"/>
                  </a:cubicBezTo>
                  <a:cubicBezTo>
                    <a:pt x="283" y="145"/>
                    <a:pt x="283" y="145"/>
                    <a:pt x="283" y="145"/>
                  </a:cubicBezTo>
                  <a:cubicBezTo>
                    <a:pt x="283" y="144"/>
                    <a:pt x="283" y="144"/>
                    <a:pt x="283" y="144"/>
                  </a:cubicBezTo>
                  <a:cubicBezTo>
                    <a:pt x="280" y="134"/>
                    <a:pt x="280" y="134"/>
                    <a:pt x="280" y="134"/>
                  </a:cubicBezTo>
                  <a:lnTo>
                    <a:pt x="278" y="13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21B253E-7D9A-4253-AA02-11EFF532F932}"/>
                </a:ext>
              </a:extLst>
            </p:cNvPr>
            <p:cNvSpPr/>
            <p:nvPr/>
          </p:nvSpPr>
          <p:spPr bwMode="auto">
            <a:xfrm>
              <a:off x="3911604" y="3716452"/>
              <a:ext cx="361816" cy="444271"/>
            </a:xfrm>
            <a:custGeom>
              <a:avLst/>
              <a:gdLst>
                <a:gd name="T0" fmla="*/ 126 w 243"/>
                <a:gd name="T1" fmla="*/ 13 h 298"/>
                <a:gd name="T2" fmla="*/ 103 w 243"/>
                <a:gd name="T3" fmla="*/ 33 h 298"/>
                <a:gd name="T4" fmla="*/ 103 w 243"/>
                <a:gd name="T5" fmla="*/ 35 h 298"/>
                <a:gd name="T6" fmla="*/ 79 w 243"/>
                <a:gd name="T7" fmla="*/ 30 h 298"/>
                <a:gd name="T8" fmla="*/ 61 w 243"/>
                <a:gd name="T9" fmla="*/ 64 h 298"/>
                <a:gd name="T10" fmla="*/ 63 w 243"/>
                <a:gd name="T11" fmla="*/ 80 h 298"/>
                <a:gd name="T12" fmla="*/ 63 w 243"/>
                <a:gd name="T13" fmla="*/ 81 h 298"/>
                <a:gd name="T14" fmla="*/ 37 w 243"/>
                <a:gd name="T15" fmla="*/ 111 h 298"/>
                <a:gd name="T16" fmla="*/ 48 w 243"/>
                <a:gd name="T17" fmla="*/ 126 h 298"/>
                <a:gd name="T18" fmla="*/ 32 w 243"/>
                <a:gd name="T19" fmla="*/ 144 h 298"/>
                <a:gd name="T20" fmla="*/ 32 w 243"/>
                <a:gd name="T21" fmla="*/ 161 h 298"/>
                <a:gd name="T22" fmla="*/ 26 w 243"/>
                <a:gd name="T23" fmla="*/ 164 h 298"/>
                <a:gd name="T24" fmla="*/ 13 w 243"/>
                <a:gd name="T25" fmla="*/ 180 h 298"/>
                <a:gd name="T26" fmla="*/ 12 w 243"/>
                <a:gd name="T27" fmla="*/ 195 h 298"/>
                <a:gd name="T28" fmla="*/ 5 w 243"/>
                <a:gd name="T29" fmla="*/ 215 h 298"/>
                <a:gd name="T30" fmla="*/ 0 w 243"/>
                <a:gd name="T31" fmla="*/ 218 h 298"/>
                <a:gd name="T32" fmla="*/ 5 w 243"/>
                <a:gd name="T33" fmla="*/ 235 h 298"/>
                <a:gd name="T34" fmla="*/ 44 w 243"/>
                <a:gd name="T35" fmla="*/ 235 h 298"/>
                <a:gd name="T36" fmla="*/ 46 w 243"/>
                <a:gd name="T37" fmla="*/ 236 h 298"/>
                <a:gd name="T38" fmla="*/ 61 w 243"/>
                <a:gd name="T39" fmla="*/ 252 h 298"/>
                <a:gd name="T40" fmla="*/ 70 w 243"/>
                <a:gd name="T41" fmla="*/ 278 h 298"/>
                <a:gd name="T42" fmla="*/ 97 w 243"/>
                <a:gd name="T43" fmla="*/ 298 h 298"/>
                <a:gd name="T44" fmla="*/ 114 w 243"/>
                <a:gd name="T45" fmla="*/ 293 h 298"/>
                <a:gd name="T46" fmla="*/ 130 w 243"/>
                <a:gd name="T47" fmla="*/ 265 h 298"/>
                <a:gd name="T48" fmla="*/ 134 w 243"/>
                <a:gd name="T49" fmla="*/ 251 h 298"/>
                <a:gd name="T50" fmla="*/ 148 w 243"/>
                <a:gd name="T51" fmla="*/ 252 h 298"/>
                <a:gd name="T52" fmla="*/ 148 w 243"/>
                <a:gd name="T53" fmla="*/ 240 h 298"/>
                <a:gd name="T54" fmla="*/ 150 w 243"/>
                <a:gd name="T55" fmla="*/ 238 h 298"/>
                <a:gd name="T56" fmla="*/ 180 w 243"/>
                <a:gd name="T57" fmla="*/ 216 h 298"/>
                <a:gd name="T58" fmla="*/ 192 w 243"/>
                <a:gd name="T59" fmla="*/ 196 h 298"/>
                <a:gd name="T60" fmla="*/ 190 w 243"/>
                <a:gd name="T61" fmla="*/ 182 h 298"/>
                <a:gd name="T62" fmla="*/ 201 w 243"/>
                <a:gd name="T63" fmla="*/ 166 h 298"/>
                <a:gd name="T64" fmla="*/ 203 w 243"/>
                <a:gd name="T65" fmla="*/ 167 h 298"/>
                <a:gd name="T66" fmla="*/ 212 w 243"/>
                <a:gd name="T67" fmla="*/ 170 h 298"/>
                <a:gd name="T68" fmla="*/ 208 w 243"/>
                <a:gd name="T69" fmla="*/ 155 h 298"/>
                <a:gd name="T70" fmla="*/ 210 w 243"/>
                <a:gd name="T71" fmla="*/ 149 h 298"/>
                <a:gd name="T72" fmla="*/ 205 w 243"/>
                <a:gd name="T73" fmla="*/ 135 h 298"/>
                <a:gd name="T74" fmla="*/ 225 w 243"/>
                <a:gd name="T75" fmla="*/ 123 h 298"/>
                <a:gd name="T76" fmla="*/ 203 w 243"/>
                <a:gd name="T77" fmla="*/ 97 h 298"/>
                <a:gd name="T78" fmla="*/ 229 w 243"/>
                <a:gd name="T79" fmla="*/ 97 h 298"/>
                <a:gd name="T80" fmla="*/ 230 w 243"/>
                <a:gd name="T81" fmla="*/ 83 h 298"/>
                <a:gd name="T82" fmla="*/ 243 w 243"/>
                <a:gd name="T83" fmla="*/ 65 h 298"/>
                <a:gd name="T84" fmla="*/ 232 w 243"/>
                <a:gd name="T85" fmla="*/ 57 h 298"/>
                <a:gd name="T86" fmla="*/ 233 w 243"/>
                <a:gd name="T87" fmla="*/ 52 h 298"/>
                <a:gd name="T88" fmla="*/ 231 w 243"/>
                <a:gd name="T89" fmla="*/ 50 h 298"/>
                <a:gd name="T90" fmla="*/ 221 w 243"/>
                <a:gd name="T91" fmla="*/ 55 h 298"/>
                <a:gd name="T92" fmla="*/ 202 w 243"/>
                <a:gd name="T93" fmla="*/ 47 h 298"/>
                <a:gd name="T94" fmla="*/ 196 w 243"/>
                <a:gd name="T95" fmla="*/ 37 h 298"/>
                <a:gd name="T96" fmla="*/ 186 w 243"/>
                <a:gd name="T97" fmla="*/ 50 h 298"/>
                <a:gd name="T98" fmla="*/ 150 w 243"/>
                <a:gd name="T99" fmla="*/ 40 h 298"/>
                <a:gd name="T100" fmla="*/ 139 w 243"/>
                <a:gd name="T101" fmla="*/ 3 h 298"/>
                <a:gd name="T102" fmla="*/ 128 w 243"/>
                <a:gd name="T103" fmla="*/ 1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3" h="298">
                  <a:moveTo>
                    <a:pt x="127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69" y="33"/>
                    <a:pt x="63" y="40"/>
                    <a:pt x="61" y="53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37" y="105"/>
                    <a:pt x="36" y="109"/>
                    <a:pt x="37" y="111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6" y="120"/>
                    <a:pt x="49" y="123"/>
                    <a:pt x="48" y="126"/>
                  </a:cubicBezTo>
                  <a:cubicBezTo>
                    <a:pt x="48" y="128"/>
                    <a:pt x="48" y="130"/>
                    <a:pt x="46" y="131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32" y="147"/>
                    <a:pt x="32" y="153"/>
                    <a:pt x="32" y="159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6" y="167"/>
                    <a:pt x="24" y="169"/>
                    <a:pt x="21" y="173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13" y="181"/>
                    <a:pt x="13" y="181"/>
                    <a:pt x="13" y="181"/>
                  </a:cubicBezTo>
                  <a:cubicBezTo>
                    <a:pt x="14" y="184"/>
                    <a:pt x="14" y="189"/>
                    <a:pt x="12" y="195"/>
                  </a:cubicBezTo>
                  <a:cubicBezTo>
                    <a:pt x="15" y="202"/>
                    <a:pt x="15" y="206"/>
                    <a:pt x="12" y="209"/>
                  </a:cubicBezTo>
                  <a:cubicBezTo>
                    <a:pt x="5" y="215"/>
                    <a:pt x="5" y="215"/>
                    <a:pt x="5" y="215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5" y="235"/>
                    <a:pt x="5" y="235"/>
                    <a:pt x="5" y="235"/>
                  </a:cubicBezTo>
                  <a:cubicBezTo>
                    <a:pt x="6" y="235"/>
                    <a:pt x="6" y="235"/>
                    <a:pt x="6" y="235"/>
                  </a:cubicBezTo>
                  <a:cubicBezTo>
                    <a:pt x="18" y="234"/>
                    <a:pt x="30" y="234"/>
                    <a:pt x="44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36"/>
                    <a:pt x="46" y="236"/>
                    <a:pt x="46" y="236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1" y="252"/>
                    <a:pt x="61" y="252"/>
                    <a:pt x="61" y="252"/>
                  </a:cubicBezTo>
                  <a:cubicBezTo>
                    <a:pt x="61" y="252"/>
                    <a:pt x="61" y="252"/>
                    <a:pt x="61" y="252"/>
                  </a:cubicBezTo>
                  <a:cubicBezTo>
                    <a:pt x="70" y="278"/>
                    <a:pt x="70" y="278"/>
                    <a:pt x="70" y="278"/>
                  </a:cubicBezTo>
                  <a:cubicBezTo>
                    <a:pt x="89" y="295"/>
                    <a:pt x="89" y="295"/>
                    <a:pt x="89" y="295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76"/>
                    <a:pt x="97" y="276"/>
                    <a:pt x="97" y="276"/>
                  </a:cubicBezTo>
                  <a:cubicBezTo>
                    <a:pt x="114" y="293"/>
                    <a:pt x="114" y="293"/>
                    <a:pt x="114" y="293"/>
                  </a:cubicBezTo>
                  <a:cubicBezTo>
                    <a:pt x="117" y="291"/>
                    <a:pt x="117" y="291"/>
                    <a:pt x="117" y="291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2" y="251"/>
                    <a:pt x="132" y="251"/>
                    <a:pt x="132" y="25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35" y="251"/>
                    <a:pt x="135" y="251"/>
                    <a:pt x="135" y="251"/>
                  </a:cubicBezTo>
                  <a:cubicBezTo>
                    <a:pt x="148" y="252"/>
                    <a:pt x="148" y="252"/>
                    <a:pt x="148" y="252"/>
                  </a:cubicBezTo>
                  <a:cubicBezTo>
                    <a:pt x="148" y="242"/>
                    <a:pt x="148" y="242"/>
                    <a:pt x="148" y="242"/>
                  </a:cubicBezTo>
                  <a:cubicBezTo>
                    <a:pt x="148" y="240"/>
                    <a:pt x="148" y="240"/>
                    <a:pt x="148" y="240"/>
                  </a:cubicBezTo>
                  <a:cubicBezTo>
                    <a:pt x="148" y="238"/>
                    <a:pt x="148" y="238"/>
                    <a:pt x="148" y="238"/>
                  </a:cubicBezTo>
                  <a:cubicBezTo>
                    <a:pt x="150" y="238"/>
                    <a:pt x="150" y="238"/>
                    <a:pt x="150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76" y="230"/>
                    <a:pt x="180" y="222"/>
                    <a:pt x="180" y="216"/>
                  </a:cubicBezTo>
                  <a:cubicBezTo>
                    <a:pt x="177" y="191"/>
                    <a:pt x="177" y="191"/>
                    <a:pt x="177" y="191"/>
                  </a:cubicBezTo>
                  <a:cubicBezTo>
                    <a:pt x="192" y="196"/>
                    <a:pt x="192" y="196"/>
                    <a:pt x="192" y="196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0" y="182"/>
                    <a:pt x="190" y="182"/>
                    <a:pt x="190" y="182"/>
                  </a:cubicBezTo>
                  <a:cubicBezTo>
                    <a:pt x="188" y="180"/>
                    <a:pt x="188" y="180"/>
                    <a:pt x="188" y="180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2" y="167"/>
                    <a:pt x="202" y="167"/>
                    <a:pt x="202" y="167"/>
                  </a:cubicBezTo>
                  <a:cubicBezTo>
                    <a:pt x="203" y="167"/>
                    <a:pt x="203" y="167"/>
                    <a:pt x="203" y="167"/>
                  </a:cubicBezTo>
                  <a:cubicBezTo>
                    <a:pt x="212" y="172"/>
                    <a:pt x="212" y="172"/>
                    <a:pt x="212" y="172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6" y="133"/>
                    <a:pt x="206" y="133"/>
                    <a:pt x="206" y="133"/>
                  </a:cubicBezTo>
                  <a:cubicBezTo>
                    <a:pt x="225" y="123"/>
                    <a:pt x="225" y="123"/>
                    <a:pt x="225" y="123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10" y="107"/>
                    <a:pt x="201" y="100"/>
                    <a:pt x="203" y="97"/>
                  </a:cubicBezTo>
                  <a:cubicBezTo>
                    <a:pt x="203" y="94"/>
                    <a:pt x="205" y="93"/>
                    <a:pt x="208" y="93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30" y="83"/>
                    <a:pt x="230" y="83"/>
                    <a:pt x="230" y="83"/>
                  </a:cubicBezTo>
                  <a:cubicBezTo>
                    <a:pt x="240" y="73"/>
                    <a:pt x="240" y="73"/>
                    <a:pt x="240" y="73"/>
                  </a:cubicBezTo>
                  <a:cubicBezTo>
                    <a:pt x="243" y="65"/>
                    <a:pt x="243" y="65"/>
                    <a:pt x="243" y="65"/>
                  </a:cubicBezTo>
                  <a:cubicBezTo>
                    <a:pt x="239" y="64"/>
                    <a:pt x="236" y="61"/>
                    <a:pt x="233" y="58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2"/>
                    <a:pt x="233" y="52"/>
                    <a:pt x="233" y="52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9" y="53"/>
                    <a:pt x="226" y="55"/>
                    <a:pt x="221" y="55"/>
                  </a:cubicBezTo>
                  <a:cubicBezTo>
                    <a:pt x="213" y="55"/>
                    <a:pt x="207" y="52"/>
                    <a:pt x="202" y="47"/>
                  </a:cubicBezTo>
                  <a:cubicBezTo>
                    <a:pt x="202" y="47"/>
                    <a:pt x="202" y="47"/>
                    <a:pt x="202" y="47"/>
                  </a:cubicBezTo>
                  <a:cubicBezTo>
                    <a:pt x="201" y="47"/>
                    <a:pt x="201" y="47"/>
                    <a:pt x="201" y="4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4" y="38"/>
                    <a:pt x="194" y="38"/>
                    <a:pt x="194" y="38"/>
                  </a:cubicBezTo>
                  <a:cubicBezTo>
                    <a:pt x="194" y="42"/>
                    <a:pt x="191" y="47"/>
                    <a:pt x="186" y="50"/>
                  </a:cubicBezTo>
                  <a:cubicBezTo>
                    <a:pt x="177" y="54"/>
                    <a:pt x="169" y="55"/>
                    <a:pt x="161" y="52"/>
                  </a:cubicBezTo>
                  <a:cubicBezTo>
                    <a:pt x="155" y="50"/>
                    <a:pt x="152" y="46"/>
                    <a:pt x="150" y="40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6" y="13"/>
                    <a:pt x="143" y="5"/>
                    <a:pt x="139" y="3"/>
                  </a:cubicBezTo>
                  <a:cubicBezTo>
                    <a:pt x="134" y="0"/>
                    <a:pt x="130" y="0"/>
                    <a:pt x="127" y="0"/>
                  </a:cubicBezTo>
                  <a:cubicBezTo>
                    <a:pt x="128" y="12"/>
                    <a:pt x="128" y="12"/>
                    <a:pt x="128" y="12"/>
                  </a:cubicBezTo>
                  <a:lnTo>
                    <a:pt x="127" y="13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A87A362D-FA48-41CD-BAE0-925723423BE9}"/>
                </a:ext>
              </a:extLst>
            </p:cNvPr>
            <p:cNvSpPr/>
            <p:nvPr/>
          </p:nvSpPr>
          <p:spPr bwMode="auto">
            <a:xfrm>
              <a:off x="4275881" y="3359559"/>
              <a:ext cx="86147" cy="77532"/>
            </a:xfrm>
            <a:custGeom>
              <a:avLst/>
              <a:gdLst>
                <a:gd name="T0" fmla="*/ 54 w 58"/>
                <a:gd name="T1" fmla="*/ 28 h 52"/>
                <a:gd name="T2" fmla="*/ 58 w 58"/>
                <a:gd name="T3" fmla="*/ 22 h 52"/>
                <a:gd name="T4" fmla="*/ 58 w 58"/>
                <a:gd name="T5" fmla="*/ 22 h 52"/>
                <a:gd name="T6" fmla="*/ 41 w 58"/>
                <a:gd name="T7" fmla="*/ 8 h 52"/>
                <a:gd name="T8" fmla="*/ 19 w 58"/>
                <a:gd name="T9" fmla="*/ 0 h 52"/>
                <a:gd name="T10" fmla="*/ 12 w 58"/>
                <a:gd name="T11" fmla="*/ 3 h 52"/>
                <a:gd name="T12" fmla="*/ 12 w 58"/>
                <a:gd name="T13" fmla="*/ 18 h 52"/>
                <a:gd name="T14" fmla="*/ 3 w 58"/>
                <a:gd name="T15" fmla="*/ 32 h 52"/>
                <a:gd name="T16" fmla="*/ 0 w 58"/>
                <a:gd name="T17" fmla="*/ 35 h 52"/>
                <a:gd name="T18" fmla="*/ 7 w 58"/>
                <a:gd name="T19" fmla="*/ 43 h 52"/>
                <a:gd name="T20" fmla="*/ 8 w 58"/>
                <a:gd name="T21" fmla="*/ 43 h 52"/>
                <a:gd name="T22" fmla="*/ 10 w 58"/>
                <a:gd name="T23" fmla="*/ 49 h 52"/>
                <a:gd name="T24" fmla="*/ 18 w 58"/>
                <a:gd name="T25" fmla="*/ 52 h 52"/>
                <a:gd name="T26" fmla="*/ 30 w 58"/>
                <a:gd name="T27" fmla="*/ 48 h 52"/>
                <a:gd name="T28" fmla="*/ 45 w 58"/>
                <a:gd name="T29" fmla="*/ 51 h 52"/>
                <a:gd name="T30" fmla="*/ 45 w 58"/>
                <a:gd name="T31" fmla="*/ 46 h 52"/>
                <a:gd name="T32" fmla="*/ 54 w 58"/>
                <a:gd name="T33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52">
                  <a:moveTo>
                    <a:pt x="54" y="28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2" y="2"/>
                    <a:pt x="25" y="0"/>
                    <a:pt x="19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2"/>
                    <a:pt x="8" y="28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3" y="49"/>
                    <a:pt x="27" y="47"/>
                    <a:pt x="30" y="48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6" y="36"/>
                    <a:pt x="49" y="31"/>
                    <a:pt x="54" y="28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7365F92-02D0-4F50-9891-8E0B61063EF3}"/>
                </a:ext>
              </a:extLst>
            </p:cNvPr>
            <p:cNvSpPr/>
            <p:nvPr/>
          </p:nvSpPr>
          <p:spPr bwMode="auto">
            <a:xfrm>
              <a:off x="4070360" y="3437092"/>
              <a:ext cx="312589" cy="361816"/>
            </a:xfrm>
            <a:custGeom>
              <a:avLst/>
              <a:gdLst>
                <a:gd name="T0" fmla="*/ 110 w 210"/>
                <a:gd name="T1" fmla="*/ 10 h 243"/>
                <a:gd name="T2" fmla="*/ 74 w 210"/>
                <a:gd name="T3" fmla="*/ 3 h 243"/>
                <a:gd name="T4" fmla="*/ 66 w 210"/>
                <a:gd name="T5" fmla="*/ 46 h 243"/>
                <a:gd name="T6" fmla="*/ 48 w 210"/>
                <a:gd name="T7" fmla="*/ 56 h 243"/>
                <a:gd name="T8" fmla="*/ 39 w 210"/>
                <a:gd name="T9" fmla="*/ 71 h 243"/>
                <a:gd name="T10" fmla="*/ 29 w 210"/>
                <a:gd name="T11" fmla="*/ 92 h 243"/>
                <a:gd name="T12" fmla="*/ 11 w 210"/>
                <a:gd name="T13" fmla="*/ 117 h 243"/>
                <a:gd name="T14" fmla="*/ 3 w 210"/>
                <a:gd name="T15" fmla="*/ 135 h 243"/>
                <a:gd name="T16" fmla="*/ 20 w 210"/>
                <a:gd name="T17" fmla="*/ 161 h 243"/>
                <a:gd name="T18" fmla="*/ 27 w 210"/>
                <a:gd name="T19" fmla="*/ 175 h 243"/>
                <a:gd name="T20" fmla="*/ 28 w 210"/>
                <a:gd name="T21" fmla="*/ 177 h 243"/>
                <a:gd name="T22" fmla="*/ 27 w 210"/>
                <a:gd name="T23" fmla="*/ 179 h 243"/>
                <a:gd name="T24" fmla="*/ 26 w 210"/>
                <a:gd name="T25" fmla="*/ 181 h 243"/>
                <a:gd name="T26" fmla="*/ 47 w 210"/>
                <a:gd name="T27" fmla="*/ 212 h 243"/>
                <a:gd name="T28" fmla="*/ 56 w 210"/>
                <a:gd name="T29" fmla="*/ 233 h 243"/>
                <a:gd name="T30" fmla="*/ 80 w 210"/>
                <a:gd name="T31" fmla="*/ 225 h 243"/>
                <a:gd name="T32" fmla="*/ 79 w 210"/>
                <a:gd name="T33" fmla="*/ 223 h 243"/>
                <a:gd name="T34" fmla="*/ 92 w 210"/>
                <a:gd name="T35" fmla="*/ 216 h 243"/>
                <a:gd name="T36" fmla="*/ 114 w 210"/>
                <a:gd name="T37" fmla="*/ 235 h 243"/>
                <a:gd name="T38" fmla="*/ 114 w 210"/>
                <a:gd name="T39" fmla="*/ 226 h 243"/>
                <a:gd name="T40" fmla="*/ 131 w 210"/>
                <a:gd name="T41" fmla="*/ 232 h 243"/>
                <a:gd name="T42" fmla="*/ 132 w 210"/>
                <a:gd name="T43" fmla="*/ 233 h 243"/>
                <a:gd name="T44" fmla="*/ 148 w 210"/>
                <a:gd name="T45" fmla="*/ 237 h 243"/>
                <a:gd name="T46" fmla="*/ 148 w 210"/>
                <a:gd name="T47" fmla="*/ 213 h 243"/>
                <a:gd name="T48" fmla="*/ 153 w 210"/>
                <a:gd name="T49" fmla="*/ 195 h 243"/>
                <a:gd name="T50" fmla="*/ 152 w 210"/>
                <a:gd name="T51" fmla="*/ 192 h 243"/>
                <a:gd name="T52" fmla="*/ 155 w 210"/>
                <a:gd name="T53" fmla="*/ 190 h 243"/>
                <a:gd name="T54" fmla="*/ 174 w 210"/>
                <a:gd name="T55" fmla="*/ 162 h 243"/>
                <a:gd name="T56" fmla="*/ 178 w 210"/>
                <a:gd name="T57" fmla="*/ 163 h 243"/>
                <a:gd name="T58" fmla="*/ 177 w 210"/>
                <a:gd name="T59" fmla="*/ 176 h 243"/>
                <a:gd name="T60" fmla="*/ 198 w 210"/>
                <a:gd name="T61" fmla="*/ 159 h 243"/>
                <a:gd name="T62" fmla="*/ 193 w 210"/>
                <a:gd name="T63" fmla="*/ 150 h 243"/>
                <a:gd name="T64" fmla="*/ 198 w 210"/>
                <a:gd name="T65" fmla="*/ 119 h 243"/>
                <a:gd name="T66" fmla="*/ 186 w 210"/>
                <a:gd name="T67" fmla="*/ 117 h 243"/>
                <a:gd name="T68" fmla="*/ 183 w 210"/>
                <a:gd name="T69" fmla="*/ 112 h 243"/>
                <a:gd name="T70" fmla="*/ 200 w 210"/>
                <a:gd name="T71" fmla="*/ 100 h 243"/>
                <a:gd name="T72" fmla="*/ 202 w 210"/>
                <a:gd name="T73" fmla="*/ 80 h 243"/>
                <a:gd name="T74" fmla="*/ 203 w 210"/>
                <a:gd name="T75" fmla="*/ 61 h 243"/>
                <a:gd name="T76" fmla="*/ 195 w 210"/>
                <a:gd name="T77" fmla="*/ 59 h 243"/>
                <a:gd name="T78" fmla="*/ 192 w 210"/>
                <a:gd name="T79" fmla="*/ 58 h 243"/>
                <a:gd name="T80" fmla="*/ 191 w 210"/>
                <a:gd name="T81" fmla="*/ 56 h 243"/>
                <a:gd name="T82" fmla="*/ 151 w 210"/>
                <a:gd name="T83" fmla="*/ 42 h 243"/>
                <a:gd name="T84" fmla="*/ 139 w 210"/>
                <a:gd name="T85" fmla="*/ 57 h 243"/>
                <a:gd name="T86" fmla="*/ 92 w 210"/>
                <a:gd name="T87" fmla="*/ 42 h 243"/>
                <a:gd name="T88" fmla="*/ 156 w 210"/>
                <a:gd name="T89" fmla="*/ 10 h 243"/>
                <a:gd name="T90" fmla="*/ 129 w 210"/>
                <a:gd name="T91" fmla="*/ 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0" h="243">
                  <a:moveTo>
                    <a:pt x="129" y="3"/>
                  </a:moveTo>
                  <a:cubicBezTo>
                    <a:pt x="121" y="7"/>
                    <a:pt x="115" y="10"/>
                    <a:pt x="110" y="10"/>
                  </a:cubicBezTo>
                  <a:cubicBezTo>
                    <a:pt x="106" y="10"/>
                    <a:pt x="99" y="9"/>
                    <a:pt x="90" y="6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69" y="6"/>
                    <a:pt x="63" y="12"/>
                    <a:pt x="56" y="24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40" y="62"/>
                    <a:pt x="41" y="68"/>
                    <a:pt x="39" y="71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4" y="85"/>
                    <a:pt x="32" y="90"/>
                    <a:pt x="29" y="92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1" y="126"/>
                    <a:pt x="0" y="131"/>
                    <a:pt x="3" y="135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0" y="181"/>
                    <a:pt x="32" y="183"/>
                    <a:pt x="36" y="185"/>
                  </a:cubicBezTo>
                  <a:cubicBezTo>
                    <a:pt x="41" y="188"/>
                    <a:pt x="45" y="198"/>
                    <a:pt x="47" y="212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2" y="230"/>
                    <a:pt x="53" y="232"/>
                    <a:pt x="56" y="233"/>
                  </a:cubicBezTo>
                  <a:cubicBezTo>
                    <a:pt x="62" y="236"/>
                    <a:pt x="69" y="235"/>
                    <a:pt x="75" y="231"/>
                  </a:cubicBezTo>
                  <a:cubicBezTo>
                    <a:pt x="79" y="229"/>
                    <a:pt x="81" y="227"/>
                    <a:pt x="80" y="225"/>
                  </a:cubicBezTo>
                  <a:cubicBezTo>
                    <a:pt x="79" y="224"/>
                    <a:pt x="79" y="224"/>
                    <a:pt x="79" y="224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92" y="216"/>
                    <a:pt x="92" y="216"/>
                    <a:pt x="92" y="216"/>
                  </a:cubicBezTo>
                  <a:cubicBezTo>
                    <a:pt x="101" y="231"/>
                    <a:pt x="101" y="231"/>
                    <a:pt x="101" y="231"/>
                  </a:cubicBezTo>
                  <a:cubicBezTo>
                    <a:pt x="105" y="234"/>
                    <a:pt x="108" y="235"/>
                    <a:pt x="114" y="235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4" y="226"/>
                    <a:pt x="114" y="226"/>
                    <a:pt x="114" y="226"/>
                  </a:cubicBezTo>
                  <a:cubicBezTo>
                    <a:pt x="127" y="232"/>
                    <a:pt x="127" y="232"/>
                    <a:pt x="127" y="232"/>
                  </a:cubicBezTo>
                  <a:cubicBezTo>
                    <a:pt x="131" y="232"/>
                    <a:pt x="131" y="232"/>
                    <a:pt x="131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3"/>
                    <a:pt x="132" y="233"/>
                    <a:pt x="132" y="233"/>
                  </a:cubicBezTo>
                  <a:cubicBezTo>
                    <a:pt x="145" y="243"/>
                    <a:pt x="145" y="243"/>
                    <a:pt x="145" y="243"/>
                  </a:cubicBezTo>
                  <a:cubicBezTo>
                    <a:pt x="148" y="237"/>
                    <a:pt x="148" y="237"/>
                    <a:pt x="148" y="237"/>
                  </a:cubicBezTo>
                  <a:cubicBezTo>
                    <a:pt x="147" y="214"/>
                    <a:pt x="147" y="214"/>
                    <a:pt x="147" y="214"/>
                  </a:cubicBezTo>
                  <a:cubicBezTo>
                    <a:pt x="148" y="213"/>
                    <a:pt x="148" y="213"/>
                    <a:pt x="148" y="21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7" y="201"/>
                    <a:pt x="156" y="199"/>
                    <a:pt x="153" y="195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53" y="190"/>
                    <a:pt x="153" y="190"/>
                    <a:pt x="153" y="190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72" y="161"/>
                    <a:pt x="172" y="161"/>
                    <a:pt x="172" y="161"/>
                  </a:cubicBezTo>
                  <a:cubicBezTo>
                    <a:pt x="174" y="162"/>
                    <a:pt x="174" y="162"/>
                    <a:pt x="174" y="162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6" y="150"/>
                    <a:pt x="196" y="150"/>
                    <a:pt x="196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1" y="108"/>
                    <a:pt x="181" y="104"/>
                    <a:pt x="183" y="101"/>
                  </a:cubicBezTo>
                  <a:cubicBezTo>
                    <a:pt x="200" y="100"/>
                    <a:pt x="200" y="100"/>
                    <a:pt x="200" y="100"/>
                  </a:cubicBezTo>
                  <a:cubicBezTo>
                    <a:pt x="210" y="100"/>
                    <a:pt x="210" y="100"/>
                    <a:pt x="210" y="100"/>
                  </a:cubicBezTo>
                  <a:cubicBezTo>
                    <a:pt x="210" y="97"/>
                    <a:pt x="208" y="90"/>
                    <a:pt x="202" y="80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9" y="49"/>
                    <a:pt x="185" y="43"/>
                    <a:pt x="178" y="41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6" y="56"/>
                    <a:pt x="136" y="56"/>
                    <a:pt x="136" y="56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7" y="31"/>
                    <a:pt x="144" y="24"/>
                    <a:pt x="156" y="10"/>
                  </a:cubicBezTo>
                  <a:cubicBezTo>
                    <a:pt x="141" y="0"/>
                    <a:pt x="141" y="0"/>
                    <a:pt x="141" y="0"/>
                  </a:cubicBezTo>
                  <a:lnTo>
                    <a:pt x="129" y="3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0D79481-C4CC-406C-A7FB-D82072C45F3B}"/>
                </a:ext>
              </a:extLst>
            </p:cNvPr>
            <p:cNvSpPr/>
            <p:nvPr/>
          </p:nvSpPr>
          <p:spPr bwMode="auto">
            <a:xfrm>
              <a:off x="3772539" y="3126964"/>
              <a:ext cx="390121" cy="481191"/>
            </a:xfrm>
            <a:custGeom>
              <a:avLst/>
              <a:gdLst>
                <a:gd name="T0" fmla="*/ 165 w 263"/>
                <a:gd name="T1" fmla="*/ 91 h 323"/>
                <a:gd name="T2" fmla="*/ 146 w 263"/>
                <a:gd name="T3" fmla="*/ 48 h 323"/>
                <a:gd name="T4" fmla="*/ 94 w 263"/>
                <a:gd name="T5" fmla="*/ 30 h 323"/>
                <a:gd name="T6" fmla="*/ 64 w 263"/>
                <a:gd name="T7" fmla="*/ 0 h 323"/>
                <a:gd name="T8" fmla="*/ 83 w 263"/>
                <a:gd name="T9" fmla="*/ 30 h 323"/>
                <a:gd name="T10" fmla="*/ 84 w 263"/>
                <a:gd name="T11" fmla="*/ 32 h 323"/>
                <a:gd name="T12" fmla="*/ 61 w 263"/>
                <a:gd name="T13" fmla="*/ 62 h 323"/>
                <a:gd name="T14" fmla="*/ 32 w 263"/>
                <a:gd name="T15" fmla="*/ 39 h 323"/>
                <a:gd name="T16" fmla="*/ 39 w 263"/>
                <a:gd name="T17" fmla="*/ 61 h 323"/>
                <a:gd name="T18" fmla="*/ 39 w 263"/>
                <a:gd name="T19" fmla="*/ 63 h 323"/>
                <a:gd name="T20" fmla="*/ 37 w 263"/>
                <a:gd name="T21" fmla="*/ 71 h 323"/>
                <a:gd name="T22" fmla="*/ 20 w 263"/>
                <a:gd name="T23" fmla="*/ 78 h 323"/>
                <a:gd name="T24" fmla="*/ 17 w 263"/>
                <a:gd name="T25" fmla="*/ 107 h 323"/>
                <a:gd name="T26" fmla="*/ 13 w 263"/>
                <a:gd name="T27" fmla="*/ 108 h 323"/>
                <a:gd name="T28" fmla="*/ 6 w 263"/>
                <a:gd name="T29" fmla="*/ 113 h 323"/>
                <a:gd name="T30" fmla="*/ 24 w 263"/>
                <a:gd name="T31" fmla="*/ 140 h 323"/>
                <a:gd name="T32" fmla="*/ 52 w 263"/>
                <a:gd name="T33" fmla="*/ 144 h 323"/>
                <a:gd name="T34" fmla="*/ 60 w 263"/>
                <a:gd name="T35" fmla="*/ 154 h 323"/>
                <a:gd name="T36" fmla="*/ 60 w 263"/>
                <a:gd name="T37" fmla="*/ 154 h 323"/>
                <a:gd name="T38" fmla="*/ 61 w 263"/>
                <a:gd name="T39" fmla="*/ 181 h 323"/>
                <a:gd name="T40" fmla="*/ 42 w 263"/>
                <a:gd name="T41" fmla="*/ 198 h 323"/>
                <a:gd name="T42" fmla="*/ 37 w 263"/>
                <a:gd name="T43" fmla="*/ 210 h 323"/>
                <a:gd name="T44" fmla="*/ 63 w 263"/>
                <a:gd name="T45" fmla="*/ 222 h 323"/>
                <a:gd name="T46" fmla="*/ 73 w 263"/>
                <a:gd name="T47" fmla="*/ 231 h 323"/>
                <a:gd name="T48" fmla="*/ 88 w 263"/>
                <a:gd name="T49" fmla="*/ 303 h 323"/>
                <a:gd name="T50" fmla="*/ 84 w 263"/>
                <a:gd name="T51" fmla="*/ 309 h 323"/>
                <a:gd name="T52" fmla="*/ 86 w 263"/>
                <a:gd name="T53" fmla="*/ 314 h 323"/>
                <a:gd name="T54" fmla="*/ 126 w 263"/>
                <a:gd name="T55" fmla="*/ 298 h 323"/>
                <a:gd name="T56" fmla="*/ 134 w 263"/>
                <a:gd name="T57" fmla="*/ 303 h 323"/>
                <a:gd name="T58" fmla="*/ 135 w 263"/>
                <a:gd name="T59" fmla="*/ 301 h 323"/>
                <a:gd name="T60" fmla="*/ 149 w 263"/>
                <a:gd name="T61" fmla="*/ 293 h 323"/>
                <a:gd name="T62" fmla="*/ 188 w 263"/>
                <a:gd name="T63" fmla="*/ 310 h 323"/>
                <a:gd name="T64" fmla="*/ 199 w 263"/>
                <a:gd name="T65" fmla="*/ 317 h 323"/>
                <a:gd name="T66" fmla="*/ 231 w 263"/>
                <a:gd name="T67" fmla="*/ 282 h 323"/>
                <a:gd name="T68" fmla="*/ 224 w 263"/>
                <a:gd name="T69" fmla="*/ 255 h 323"/>
                <a:gd name="T70" fmla="*/ 248 w 263"/>
                <a:gd name="T71" fmla="*/ 256 h 323"/>
                <a:gd name="T72" fmla="*/ 248 w 263"/>
                <a:gd name="T73" fmla="*/ 232 h 323"/>
                <a:gd name="T74" fmla="*/ 263 w 263"/>
                <a:gd name="T75" fmla="*/ 211 h 323"/>
                <a:gd name="T76" fmla="*/ 244 w 263"/>
                <a:gd name="T77" fmla="*/ 192 h 323"/>
                <a:gd name="T78" fmla="*/ 235 w 263"/>
                <a:gd name="T79" fmla="*/ 200 h 323"/>
                <a:gd name="T80" fmla="*/ 232 w 263"/>
                <a:gd name="T81" fmla="*/ 199 h 323"/>
                <a:gd name="T82" fmla="*/ 216 w 263"/>
                <a:gd name="T83" fmla="*/ 184 h 323"/>
                <a:gd name="T84" fmla="*/ 195 w 263"/>
                <a:gd name="T85" fmla="*/ 171 h 323"/>
                <a:gd name="T86" fmla="*/ 189 w 263"/>
                <a:gd name="T87" fmla="*/ 146 h 323"/>
                <a:gd name="T88" fmla="*/ 201 w 263"/>
                <a:gd name="T89" fmla="*/ 110 h 323"/>
                <a:gd name="T90" fmla="*/ 222 w 263"/>
                <a:gd name="T91" fmla="*/ 111 h 323"/>
                <a:gd name="T92" fmla="*/ 223 w 263"/>
                <a:gd name="T93" fmla="*/ 90 h 323"/>
                <a:gd name="T94" fmla="*/ 166 w 263"/>
                <a:gd name="T95" fmla="*/ 93 h 323"/>
                <a:gd name="T96" fmla="*/ 166 w 263"/>
                <a:gd name="T97" fmla="*/ 9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3" h="323">
                  <a:moveTo>
                    <a:pt x="166" y="91"/>
                  </a:moveTo>
                  <a:cubicBezTo>
                    <a:pt x="165" y="91"/>
                    <a:pt x="165" y="91"/>
                    <a:pt x="165" y="91"/>
                  </a:cubicBezTo>
                  <a:cubicBezTo>
                    <a:pt x="165" y="91"/>
                    <a:pt x="165" y="91"/>
                    <a:pt x="165" y="91"/>
                  </a:cubicBezTo>
                  <a:cubicBezTo>
                    <a:pt x="157" y="65"/>
                    <a:pt x="151" y="50"/>
                    <a:pt x="146" y="48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108" y="36"/>
                    <a:pt x="98" y="33"/>
                    <a:pt x="94" y="30"/>
                  </a:cubicBezTo>
                  <a:cubicBezTo>
                    <a:pt x="87" y="26"/>
                    <a:pt x="78" y="16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6" y="7"/>
                    <a:pt x="71" y="16"/>
                    <a:pt x="83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69" y="60"/>
                    <a:pt x="65" y="63"/>
                    <a:pt x="61" y="62"/>
                  </a:cubicBezTo>
                  <a:cubicBezTo>
                    <a:pt x="58" y="60"/>
                    <a:pt x="53" y="54"/>
                    <a:pt x="44" y="4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43"/>
                    <a:pt x="34" y="49"/>
                    <a:pt x="39" y="60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18" y="80"/>
                    <a:pt x="18" y="83"/>
                    <a:pt x="19" y="87"/>
                  </a:cubicBezTo>
                  <a:cubicBezTo>
                    <a:pt x="20" y="98"/>
                    <a:pt x="20" y="104"/>
                    <a:pt x="17" y="107"/>
                  </a:cubicBezTo>
                  <a:cubicBezTo>
                    <a:pt x="16" y="108"/>
                    <a:pt x="15" y="108"/>
                    <a:pt x="14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2" y="111"/>
                    <a:pt x="6" y="113"/>
                  </a:cubicBezTo>
                  <a:cubicBezTo>
                    <a:pt x="13" y="119"/>
                    <a:pt x="18" y="128"/>
                    <a:pt x="24" y="138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8" y="138"/>
                    <a:pt x="45" y="139"/>
                    <a:pt x="52" y="144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1" y="175"/>
                    <a:pt x="62" y="178"/>
                    <a:pt x="61" y="181"/>
                  </a:cubicBezTo>
                  <a:cubicBezTo>
                    <a:pt x="60" y="185"/>
                    <a:pt x="57" y="187"/>
                    <a:pt x="52" y="187"/>
                  </a:cubicBezTo>
                  <a:cubicBezTo>
                    <a:pt x="46" y="187"/>
                    <a:pt x="44" y="191"/>
                    <a:pt x="42" y="198"/>
                  </a:cubicBezTo>
                  <a:cubicBezTo>
                    <a:pt x="42" y="198"/>
                    <a:pt x="42" y="198"/>
                    <a:pt x="42" y="198"/>
                  </a:cubicBezTo>
                  <a:cubicBezTo>
                    <a:pt x="37" y="210"/>
                    <a:pt x="37" y="210"/>
                    <a:pt x="37" y="210"/>
                  </a:cubicBezTo>
                  <a:cubicBezTo>
                    <a:pt x="45" y="218"/>
                    <a:pt x="45" y="218"/>
                    <a:pt x="45" y="218"/>
                  </a:cubicBezTo>
                  <a:cubicBezTo>
                    <a:pt x="63" y="222"/>
                    <a:pt x="63" y="222"/>
                    <a:pt x="63" y="222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73" y="231"/>
                    <a:pt x="73" y="231"/>
                    <a:pt x="73" y="231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8" y="303"/>
                    <a:pt x="88" y="303"/>
                    <a:pt x="88" y="303"/>
                  </a:cubicBezTo>
                  <a:cubicBezTo>
                    <a:pt x="88" y="305"/>
                    <a:pt x="88" y="305"/>
                    <a:pt x="88" y="305"/>
                  </a:cubicBezTo>
                  <a:cubicBezTo>
                    <a:pt x="84" y="309"/>
                    <a:pt x="84" y="309"/>
                    <a:pt x="84" y="309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26" y="298"/>
                    <a:pt x="126" y="298"/>
                    <a:pt x="126" y="298"/>
                  </a:cubicBezTo>
                  <a:cubicBezTo>
                    <a:pt x="120" y="308"/>
                    <a:pt x="116" y="317"/>
                    <a:pt x="115" y="323"/>
                  </a:cubicBezTo>
                  <a:cubicBezTo>
                    <a:pt x="123" y="320"/>
                    <a:pt x="130" y="314"/>
                    <a:pt x="134" y="303"/>
                  </a:cubicBezTo>
                  <a:cubicBezTo>
                    <a:pt x="135" y="301"/>
                    <a:pt x="135" y="301"/>
                    <a:pt x="135" y="301"/>
                  </a:cubicBezTo>
                  <a:cubicBezTo>
                    <a:pt x="135" y="301"/>
                    <a:pt x="135" y="301"/>
                    <a:pt x="135" y="301"/>
                  </a:cubicBezTo>
                  <a:cubicBezTo>
                    <a:pt x="148" y="294"/>
                    <a:pt x="148" y="294"/>
                    <a:pt x="148" y="294"/>
                  </a:cubicBezTo>
                  <a:cubicBezTo>
                    <a:pt x="149" y="293"/>
                    <a:pt x="149" y="293"/>
                    <a:pt x="149" y="293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88" y="310"/>
                    <a:pt x="188" y="310"/>
                    <a:pt x="188" y="310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99" y="317"/>
                    <a:pt x="199" y="317"/>
                    <a:pt x="199" y="317"/>
                  </a:cubicBezTo>
                  <a:cubicBezTo>
                    <a:pt x="224" y="295"/>
                    <a:pt x="224" y="295"/>
                    <a:pt x="224" y="295"/>
                  </a:cubicBezTo>
                  <a:cubicBezTo>
                    <a:pt x="226" y="293"/>
                    <a:pt x="228" y="289"/>
                    <a:pt x="231" y="282"/>
                  </a:cubicBezTo>
                  <a:cubicBezTo>
                    <a:pt x="234" y="276"/>
                    <a:pt x="234" y="276"/>
                    <a:pt x="234" y="276"/>
                  </a:cubicBezTo>
                  <a:cubicBezTo>
                    <a:pt x="235" y="274"/>
                    <a:pt x="231" y="267"/>
                    <a:pt x="224" y="255"/>
                  </a:cubicBezTo>
                  <a:cubicBezTo>
                    <a:pt x="218" y="246"/>
                    <a:pt x="218" y="246"/>
                    <a:pt x="218" y="246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7" y="251"/>
                    <a:pt x="257" y="251"/>
                    <a:pt x="257" y="251"/>
                  </a:cubicBezTo>
                  <a:cubicBezTo>
                    <a:pt x="248" y="232"/>
                    <a:pt x="248" y="232"/>
                    <a:pt x="248" y="232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263" y="211"/>
                    <a:pt x="263" y="211"/>
                    <a:pt x="263" y="211"/>
                  </a:cubicBezTo>
                  <a:cubicBezTo>
                    <a:pt x="257" y="202"/>
                    <a:pt x="257" y="202"/>
                    <a:pt x="257" y="202"/>
                  </a:cubicBezTo>
                  <a:cubicBezTo>
                    <a:pt x="251" y="195"/>
                    <a:pt x="246" y="192"/>
                    <a:pt x="244" y="192"/>
                  </a:cubicBezTo>
                  <a:cubicBezTo>
                    <a:pt x="242" y="192"/>
                    <a:pt x="242" y="192"/>
                    <a:pt x="242" y="192"/>
                  </a:cubicBezTo>
                  <a:cubicBezTo>
                    <a:pt x="235" y="200"/>
                    <a:pt x="235" y="200"/>
                    <a:pt x="235" y="200"/>
                  </a:cubicBezTo>
                  <a:cubicBezTo>
                    <a:pt x="233" y="199"/>
                    <a:pt x="233" y="199"/>
                    <a:pt x="233" y="199"/>
                  </a:cubicBezTo>
                  <a:cubicBezTo>
                    <a:pt x="232" y="199"/>
                    <a:pt x="232" y="199"/>
                    <a:pt x="232" y="199"/>
                  </a:cubicBezTo>
                  <a:cubicBezTo>
                    <a:pt x="220" y="195"/>
                    <a:pt x="220" y="195"/>
                    <a:pt x="220" y="19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1" y="183"/>
                    <a:pt x="206" y="180"/>
                    <a:pt x="202" y="176"/>
                  </a:cubicBezTo>
                  <a:cubicBezTo>
                    <a:pt x="195" y="171"/>
                    <a:pt x="195" y="171"/>
                    <a:pt x="195" y="171"/>
                  </a:cubicBezTo>
                  <a:cubicBezTo>
                    <a:pt x="188" y="168"/>
                    <a:pt x="185" y="165"/>
                    <a:pt x="185" y="161"/>
                  </a:cubicBezTo>
                  <a:cubicBezTo>
                    <a:pt x="184" y="157"/>
                    <a:pt x="185" y="152"/>
                    <a:pt x="189" y="146"/>
                  </a:cubicBezTo>
                  <a:cubicBezTo>
                    <a:pt x="197" y="135"/>
                    <a:pt x="201" y="126"/>
                    <a:pt x="201" y="119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6" y="111"/>
                    <a:pt x="206" y="111"/>
                    <a:pt x="206" y="111"/>
                  </a:cubicBezTo>
                  <a:cubicBezTo>
                    <a:pt x="222" y="111"/>
                    <a:pt x="222" y="111"/>
                    <a:pt x="222" y="111"/>
                  </a:cubicBezTo>
                  <a:cubicBezTo>
                    <a:pt x="223" y="110"/>
                    <a:pt x="225" y="103"/>
                    <a:pt x="228" y="91"/>
                  </a:cubicBezTo>
                  <a:cubicBezTo>
                    <a:pt x="223" y="90"/>
                    <a:pt x="223" y="90"/>
                    <a:pt x="223" y="90"/>
                  </a:cubicBezTo>
                  <a:cubicBezTo>
                    <a:pt x="212" y="98"/>
                    <a:pt x="204" y="103"/>
                    <a:pt x="197" y="105"/>
                  </a:cubicBezTo>
                  <a:cubicBezTo>
                    <a:pt x="190" y="107"/>
                    <a:pt x="180" y="103"/>
                    <a:pt x="166" y="93"/>
                  </a:cubicBezTo>
                  <a:cubicBezTo>
                    <a:pt x="166" y="92"/>
                    <a:pt x="166" y="92"/>
                    <a:pt x="166" y="92"/>
                  </a:cubicBezTo>
                  <a:lnTo>
                    <a:pt x="166" y="91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28201B87-568C-414F-8C3E-5FE12E98866F}"/>
                </a:ext>
              </a:extLst>
            </p:cNvPr>
            <p:cNvSpPr/>
            <p:nvPr/>
          </p:nvSpPr>
          <p:spPr bwMode="auto">
            <a:xfrm>
              <a:off x="3754078" y="2779916"/>
              <a:ext cx="557492" cy="349509"/>
            </a:xfrm>
            <a:custGeom>
              <a:avLst/>
              <a:gdLst>
                <a:gd name="T0" fmla="*/ 342 w 375"/>
                <a:gd name="T1" fmla="*/ 7 h 235"/>
                <a:gd name="T2" fmla="*/ 309 w 375"/>
                <a:gd name="T3" fmla="*/ 10 h 235"/>
                <a:gd name="T4" fmla="*/ 234 w 375"/>
                <a:gd name="T5" fmla="*/ 36 h 235"/>
                <a:gd name="T6" fmla="*/ 236 w 375"/>
                <a:gd name="T7" fmla="*/ 53 h 235"/>
                <a:gd name="T8" fmla="*/ 185 w 375"/>
                <a:gd name="T9" fmla="*/ 45 h 235"/>
                <a:gd name="T10" fmla="*/ 147 w 375"/>
                <a:gd name="T11" fmla="*/ 0 h 235"/>
                <a:gd name="T12" fmla="*/ 131 w 375"/>
                <a:gd name="T13" fmla="*/ 18 h 235"/>
                <a:gd name="T14" fmla="*/ 111 w 375"/>
                <a:gd name="T15" fmla="*/ 7 h 235"/>
                <a:gd name="T16" fmla="*/ 103 w 375"/>
                <a:gd name="T17" fmla="*/ 17 h 235"/>
                <a:gd name="T18" fmla="*/ 89 w 375"/>
                <a:gd name="T19" fmla="*/ 22 h 235"/>
                <a:gd name="T20" fmla="*/ 12 w 375"/>
                <a:gd name="T21" fmla="*/ 111 h 235"/>
                <a:gd name="T22" fmla="*/ 20 w 375"/>
                <a:gd name="T23" fmla="*/ 131 h 235"/>
                <a:gd name="T24" fmla="*/ 22 w 375"/>
                <a:gd name="T25" fmla="*/ 149 h 235"/>
                <a:gd name="T26" fmla="*/ 30 w 375"/>
                <a:gd name="T27" fmla="*/ 180 h 235"/>
                <a:gd name="T28" fmla="*/ 0 w 375"/>
                <a:gd name="T29" fmla="*/ 205 h 235"/>
                <a:gd name="T30" fmla="*/ 16 w 375"/>
                <a:gd name="T31" fmla="*/ 213 h 235"/>
                <a:gd name="T32" fmla="*/ 32 w 375"/>
                <a:gd name="T33" fmla="*/ 228 h 235"/>
                <a:gd name="T34" fmla="*/ 65 w 375"/>
                <a:gd name="T35" fmla="*/ 230 h 235"/>
                <a:gd name="T36" fmla="*/ 80 w 375"/>
                <a:gd name="T37" fmla="*/ 198 h 235"/>
                <a:gd name="T38" fmla="*/ 103 w 375"/>
                <a:gd name="T39" fmla="*/ 208 h 235"/>
                <a:gd name="T40" fmla="*/ 103 w 375"/>
                <a:gd name="T41" fmla="*/ 210 h 235"/>
                <a:gd name="T42" fmla="*/ 129 w 375"/>
                <a:gd name="T43" fmla="*/ 228 h 235"/>
                <a:gd name="T44" fmla="*/ 160 w 375"/>
                <a:gd name="T45" fmla="*/ 217 h 235"/>
                <a:gd name="T46" fmla="*/ 185 w 375"/>
                <a:gd name="T47" fmla="*/ 216 h 235"/>
                <a:gd name="T48" fmla="*/ 187 w 375"/>
                <a:gd name="T49" fmla="*/ 213 h 235"/>
                <a:gd name="T50" fmla="*/ 206 w 375"/>
                <a:gd name="T51" fmla="*/ 190 h 235"/>
                <a:gd name="T52" fmla="*/ 216 w 375"/>
                <a:gd name="T53" fmla="*/ 184 h 235"/>
                <a:gd name="T54" fmla="*/ 218 w 375"/>
                <a:gd name="T55" fmla="*/ 185 h 235"/>
                <a:gd name="T56" fmla="*/ 225 w 375"/>
                <a:gd name="T57" fmla="*/ 187 h 235"/>
                <a:gd name="T58" fmla="*/ 232 w 375"/>
                <a:gd name="T59" fmla="*/ 151 h 235"/>
                <a:gd name="T60" fmla="*/ 259 w 375"/>
                <a:gd name="T61" fmla="*/ 130 h 235"/>
                <a:gd name="T62" fmla="*/ 256 w 375"/>
                <a:gd name="T63" fmla="*/ 106 h 235"/>
                <a:gd name="T64" fmla="*/ 277 w 375"/>
                <a:gd name="T65" fmla="*/ 107 h 235"/>
                <a:gd name="T66" fmla="*/ 278 w 375"/>
                <a:gd name="T67" fmla="*/ 95 h 235"/>
                <a:gd name="T68" fmla="*/ 291 w 375"/>
                <a:gd name="T69" fmla="*/ 89 h 235"/>
                <a:gd name="T70" fmla="*/ 285 w 375"/>
                <a:gd name="T71" fmla="*/ 82 h 235"/>
                <a:gd name="T72" fmla="*/ 285 w 375"/>
                <a:gd name="T73" fmla="*/ 78 h 235"/>
                <a:gd name="T74" fmla="*/ 285 w 375"/>
                <a:gd name="T75" fmla="*/ 75 h 235"/>
                <a:gd name="T76" fmla="*/ 289 w 375"/>
                <a:gd name="T77" fmla="*/ 75 h 235"/>
                <a:gd name="T78" fmla="*/ 349 w 375"/>
                <a:gd name="T79" fmla="*/ 36 h 235"/>
                <a:gd name="T80" fmla="*/ 364 w 375"/>
                <a:gd name="T81" fmla="*/ 42 h 235"/>
                <a:gd name="T82" fmla="*/ 366 w 375"/>
                <a:gd name="T83" fmla="*/ 27 h 235"/>
                <a:gd name="T84" fmla="*/ 367 w 375"/>
                <a:gd name="T85" fmla="*/ 25 h 235"/>
                <a:gd name="T86" fmla="*/ 375 w 375"/>
                <a:gd name="T87" fmla="*/ 11 h 235"/>
                <a:gd name="T88" fmla="*/ 368 w 375"/>
                <a:gd name="T89" fmla="*/ 11 h 235"/>
                <a:gd name="T90" fmla="*/ 367 w 375"/>
                <a:gd name="T91" fmla="*/ 12 h 235"/>
                <a:gd name="T92" fmla="*/ 350 w 375"/>
                <a:gd name="T93" fmla="*/ 14 h 235"/>
                <a:gd name="T94" fmla="*/ 349 w 375"/>
                <a:gd name="T95" fmla="*/ 13 h 235"/>
                <a:gd name="T96" fmla="*/ 346 w 375"/>
                <a:gd name="T97" fmla="*/ 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5" h="235">
                  <a:moveTo>
                    <a:pt x="343" y="7"/>
                  </a:moveTo>
                  <a:cubicBezTo>
                    <a:pt x="342" y="7"/>
                    <a:pt x="342" y="7"/>
                    <a:pt x="342" y="7"/>
                  </a:cubicBezTo>
                  <a:cubicBezTo>
                    <a:pt x="342" y="11"/>
                    <a:pt x="340" y="13"/>
                    <a:pt x="336" y="13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291" y="7"/>
                    <a:pt x="278" y="4"/>
                    <a:pt x="272" y="0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03" y="58"/>
                    <a:pt x="187" y="55"/>
                    <a:pt x="185" y="45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32" y="31"/>
                    <a:pt x="132" y="31"/>
                    <a:pt x="132" y="31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30" y="7"/>
                    <a:pt x="128" y="1"/>
                    <a:pt x="126" y="0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74" y="34"/>
                    <a:pt x="60" y="47"/>
                    <a:pt x="49" y="6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31"/>
                    <a:pt x="20" y="131"/>
                    <a:pt x="20" y="131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6" y="136"/>
                    <a:pt x="18" y="142"/>
                    <a:pt x="22" y="149"/>
                  </a:cubicBezTo>
                  <a:cubicBezTo>
                    <a:pt x="27" y="158"/>
                    <a:pt x="30" y="167"/>
                    <a:pt x="30" y="178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1"/>
                    <a:pt x="16" y="213"/>
                    <a:pt x="16" y="213"/>
                  </a:cubicBezTo>
                  <a:cubicBezTo>
                    <a:pt x="16" y="215"/>
                    <a:pt x="16" y="215"/>
                    <a:pt x="16" y="215"/>
                  </a:cubicBezTo>
                  <a:cubicBezTo>
                    <a:pt x="16" y="218"/>
                    <a:pt x="21" y="223"/>
                    <a:pt x="32" y="228"/>
                  </a:cubicBezTo>
                  <a:cubicBezTo>
                    <a:pt x="57" y="235"/>
                    <a:pt x="57" y="235"/>
                    <a:pt x="57" y="235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73" y="218"/>
                    <a:pt x="73" y="218"/>
                    <a:pt x="73" y="218"/>
                  </a:cubicBezTo>
                  <a:cubicBezTo>
                    <a:pt x="80" y="198"/>
                    <a:pt x="80" y="198"/>
                    <a:pt x="80" y="198"/>
                  </a:cubicBezTo>
                  <a:cubicBezTo>
                    <a:pt x="100" y="206"/>
                    <a:pt x="100" y="206"/>
                    <a:pt x="100" y="206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209"/>
                    <a:pt x="103" y="209"/>
                    <a:pt x="103" y="209"/>
                  </a:cubicBezTo>
                  <a:cubicBezTo>
                    <a:pt x="103" y="210"/>
                    <a:pt x="103" y="210"/>
                    <a:pt x="103" y="210"/>
                  </a:cubicBezTo>
                  <a:cubicBezTo>
                    <a:pt x="99" y="218"/>
                    <a:pt x="101" y="224"/>
                    <a:pt x="107" y="227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7" y="227"/>
                    <a:pt x="143" y="224"/>
                    <a:pt x="147" y="220"/>
                  </a:cubicBezTo>
                  <a:cubicBezTo>
                    <a:pt x="150" y="217"/>
                    <a:pt x="154" y="216"/>
                    <a:pt x="160" y="217"/>
                  </a:cubicBezTo>
                  <a:cubicBezTo>
                    <a:pt x="168" y="218"/>
                    <a:pt x="175" y="221"/>
                    <a:pt x="180" y="227"/>
                  </a:cubicBezTo>
                  <a:cubicBezTo>
                    <a:pt x="185" y="216"/>
                    <a:pt x="185" y="216"/>
                    <a:pt x="185" y="216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11"/>
                    <a:pt x="192" y="208"/>
                    <a:pt x="195" y="203"/>
                  </a:cubicBezTo>
                  <a:cubicBezTo>
                    <a:pt x="197" y="198"/>
                    <a:pt x="200" y="193"/>
                    <a:pt x="206" y="190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7" y="185"/>
                    <a:pt x="217" y="185"/>
                    <a:pt x="217" y="185"/>
                  </a:cubicBezTo>
                  <a:cubicBezTo>
                    <a:pt x="218" y="185"/>
                    <a:pt x="218" y="185"/>
                    <a:pt x="218" y="185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5" y="187"/>
                    <a:pt x="225" y="187"/>
                    <a:pt x="225" y="187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54" y="142"/>
                    <a:pt x="260" y="136"/>
                    <a:pt x="259" y="13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4" y="113"/>
                    <a:pt x="254" y="108"/>
                    <a:pt x="256" y="106"/>
                  </a:cubicBezTo>
                  <a:cubicBezTo>
                    <a:pt x="258" y="104"/>
                    <a:pt x="259" y="103"/>
                    <a:pt x="261" y="103"/>
                  </a:cubicBezTo>
                  <a:cubicBezTo>
                    <a:pt x="266" y="103"/>
                    <a:pt x="272" y="105"/>
                    <a:pt x="277" y="107"/>
                  </a:cubicBezTo>
                  <a:cubicBezTo>
                    <a:pt x="278" y="96"/>
                    <a:pt x="278" y="96"/>
                    <a:pt x="278" y="96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9" y="94"/>
                    <a:pt x="279" y="94"/>
                    <a:pt x="279" y="94"/>
                  </a:cubicBezTo>
                  <a:cubicBezTo>
                    <a:pt x="291" y="89"/>
                    <a:pt x="291" y="89"/>
                    <a:pt x="291" y="89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2"/>
                    <a:pt x="284" y="82"/>
                    <a:pt x="284" y="82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6"/>
                    <a:pt x="285" y="76"/>
                    <a:pt x="285" y="76"/>
                  </a:cubicBezTo>
                  <a:cubicBezTo>
                    <a:pt x="285" y="75"/>
                    <a:pt x="285" y="75"/>
                    <a:pt x="285" y="75"/>
                  </a:cubicBezTo>
                  <a:cubicBezTo>
                    <a:pt x="287" y="75"/>
                    <a:pt x="287" y="75"/>
                    <a:pt x="287" y="75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94" y="75"/>
                    <a:pt x="299" y="72"/>
                    <a:pt x="305" y="67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50" y="36"/>
                    <a:pt x="350" y="36"/>
                    <a:pt x="350" y="36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9" y="41"/>
                    <a:pt x="369" y="41"/>
                    <a:pt x="369" y="41"/>
                  </a:cubicBezTo>
                  <a:cubicBezTo>
                    <a:pt x="366" y="27"/>
                    <a:pt x="366" y="27"/>
                    <a:pt x="366" y="27"/>
                  </a:cubicBezTo>
                  <a:cubicBezTo>
                    <a:pt x="366" y="25"/>
                    <a:pt x="366" y="25"/>
                    <a:pt x="366" y="25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67" y="24"/>
                    <a:pt x="367" y="24"/>
                    <a:pt x="367" y="24"/>
                  </a:cubicBezTo>
                  <a:cubicBezTo>
                    <a:pt x="375" y="11"/>
                    <a:pt x="375" y="11"/>
                    <a:pt x="375" y="11"/>
                  </a:cubicBezTo>
                  <a:cubicBezTo>
                    <a:pt x="373" y="10"/>
                    <a:pt x="373" y="10"/>
                    <a:pt x="373" y="10"/>
                  </a:cubicBezTo>
                  <a:cubicBezTo>
                    <a:pt x="368" y="11"/>
                    <a:pt x="368" y="11"/>
                    <a:pt x="368" y="11"/>
                  </a:cubicBezTo>
                  <a:cubicBezTo>
                    <a:pt x="368" y="12"/>
                    <a:pt x="368" y="12"/>
                    <a:pt x="368" y="12"/>
                  </a:cubicBezTo>
                  <a:cubicBezTo>
                    <a:pt x="367" y="12"/>
                    <a:pt x="367" y="12"/>
                    <a:pt x="367" y="12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50" y="14"/>
                    <a:pt x="350" y="14"/>
                    <a:pt x="350" y="14"/>
                  </a:cubicBezTo>
                  <a:cubicBezTo>
                    <a:pt x="349" y="14"/>
                    <a:pt x="349" y="14"/>
                    <a:pt x="349" y="14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46" y="7"/>
                    <a:pt x="346" y="7"/>
                    <a:pt x="346" y="7"/>
                  </a:cubicBezTo>
                  <a:lnTo>
                    <a:pt x="343" y="7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7D0C1BFC-3E6A-4720-BB92-B45E168EE3B6}"/>
                </a:ext>
              </a:extLst>
            </p:cNvPr>
            <p:cNvSpPr/>
            <p:nvPr/>
          </p:nvSpPr>
          <p:spPr bwMode="auto">
            <a:xfrm>
              <a:off x="3868531" y="3065431"/>
              <a:ext cx="484882" cy="375353"/>
            </a:xfrm>
            <a:custGeom>
              <a:avLst/>
              <a:gdLst>
                <a:gd name="T0" fmla="*/ 208 w 326"/>
                <a:gd name="T1" fmla="*/ 39 h 252"/>
                <a:gd name="T2" fmla="*/ 146 w 326"/>
                <a:gd name="T3" fmla="*/ 15 h 252"/>
                <a:gd name="T4" fmla="*/ 146 w 326"/>
                <a:gd name="T5" fmla="*/ 2 h 252"/>
                <a:gd name="T6" fmla="*/ 141 w 326"/>
                <a:gd name="T7" fmla="*/ 0 h 252"/>
                <a:gd name="T8" fmla="*/ 115 w 326"/>
                <a:gd name="T9" fmla="*/ 28 h 252"/>
                <a:gd name="T10" fmla="*/ 99 w 326"/>
                <a:gd name="T11" fmla="*/ 41 h 252"/>
                <a:gd name="T12" fmla="*/ 82 w 326"/>
                <a:gd name="T13" fmla="*/ 33 h 252"/>
                <a:gd name="T14" fmla="*/ 53 w 326"/>
                <a:gd name="T15" fmla="*/ 44 h 252"/>
                <a:gd name="T16" fmla="*/ 17 w 326"/>
                <a:gd name="T17" fmla="*/ 19 h 252"/>
                <a:gd name="T18" fmla="*/ 3 w 326"/>
                <a:gd name="T19" fmla="*/ 30 h 252"/>
                <a:gd name="T20" fmla="*/ 2 w 326"/>
                <a:gd name="T21" fmla="*/ 31 h 252"/>
                <a:gd name="T22" fmla="*/ 6 w 326"/>
                <a:gd name="T23" fmla="*/ 35 h 252"/>
                <a:gd name="T24" fmla="*/ 8 w 326"/>
                <a:gd name="T25" fmla="*/ 36 h 252"/>
                <a:gd name="T26" fmla="*/ 34 w 326"/>
                <a:gd name="T27" fmla="*/ 66 h 252"/>
                <a:gd name="T28" fmla="*/ 84 w 326"/>
                <a:gd name="T29" fmla="*/ 83 h 252"/>
                <a:gd name="T30" fmla="*/ 130 w 326"/>
                <a:gd name="T31" fmla="*/ 139 h 252"/>
                <a:gd name="T32" fmla="*/ 156 w 326"/>
                <a:gd name="T33" fmla="*/ 124 h 252"/>
                <a:gd name="T34" fmla="*/ 158 w 326"/>
                <a:gd name="T35" fmla="*/ 124 h 252"/>
                <a:gd name="T36" fmla="*/ 172 w 326"/>
                <a:gd name="T37" fmla="*/ 126 h 252"/>
                <a:gd name="T38" fmla="*/ 171 w 326"/>
                <a:gd name="T39" fmla="*/ 130 h 252"/>
                <a:gd name="T40" fmla="*/ 144 w 326"/>
                <a:gd name="T41" fmla="*/ 160 h 252"/>
                <a:gd name="T42" fmla="*/ 130 w 326"/>
                <a:gd name="T43" fmla="*/ 191 h 252"/>
                <a:gd name="T44" fmla="*/ 143 w 326"/>
                <a:gd name="T45" fmla="*/ 212 h 252"/>
                <a:gd name="T46" fmla="*/ 157 w 326"/>
                <a:gd name="T47" fmla="*/ 218 h 252"/>
                <a:gd name="T48" fmla="*/ 168 w 326"/>
                <a:gd name="T49" fmla="*/ 233 h 252"/>
                <a:gd name="T50" fmla="*/ 179 w 326"/>
                <a:gd name="T51" fmla="*/ 226 h 252"/>
                <a:gd name="T52" fmla="*/ 204 w 326"/>
                <a:gd name="T53" fmla="*/ 247 h 252"/>
                <a:gd name="T54" fmla="*/ 228 w 326"/>
                <a:gd name="T55" fmla="*/ 248 h 252"/>
                <a:gd name="T56" fmla="*/ 262 w 326"/>
                <a:gd name="T57" fmla="*/ 246 h 252"/>
                <a:gd name="T58" fmla="*/ 274 w 326"/>
                <a:gd name="T59" fmla="*/ 239 h 252"/>
                <a:gd name="T60" fmla="*/ 273 w 326"/>
                <a:gd name="T61" fmla="*/ 225 h 252"/>
                <a:gd name="T62" fmla="*/ 280 w 326"/>
                <a:gd name="T63" fmla="*/ 206 h 252"/>
                <a:gd name="T64" fmla="*/ 292 w 326"/>
                <a:gd name="T65" fmla="*/ 192 h 252"/>
                <a:gd name="T66" fmla="*/ 321 w 326"/>
                <a:gd name="T67" fmla="*/ 192 h 252"/>
                <a:gd name="T68" fmla="*/ 312 w 326"/>
                <a:gd name="T69" fmla="*/ 169 h 252"/>
                <a:gd name="T70" fmla="*/ 299 w 326"/>
                <a:gd name="T71" fmla="*/ 167 h 252"/>
                <a:gd name="T72" fmla="*/ 268 w 326"/>
                <a:gd name="T73" fmla="*/ 148 h 252"/>
                <a:gd name="T74" fmla="*/ 253 w 326"/>
                <a:gd name="T75" fmla="*/ 142 h 252"/>
                <a:gd name="T76" fmla="*/ 228 w 326"/>
                <a:gd name="T77" fmla="*/ 73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6" h="252">
                  <a:moveTo>
                    <a:pt x="228" y="73"/>
                  </a:moveTo>
                  <a:cubicBezTo>
                    <a:pt x="220" y="67"/>
                    <a:pt x="214" y="56"/>
                    <a:pt x="208" y="39"/>
                  </a:cubicBezTo>
                  <a:cubicBezTo>
                    <a:pt x="188" y="39"/>
                    <a:pt x="176" y="35"/>
                    <a:pt x="170" y="28"/>
                  </a:cubicBezTo>
                  <a:cubicBezTo>
                    <a:pt x="166" y="22"/>
                    <a:pt x="158" y="18"/>
                    <a:pt x="146" y="15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32" y="4"/>
                    <a:pt x="127" y="8"/>
                    <a:pt x="125" y="14"/>
                  </a:cubicBezTo>
                  <a:cubicBezTo>
                    <a:pt x="122" y="19"/>
                    <a:pt x="119" y="24"/>
                    <a:pt x="115" y="28"/>
                  </a:cubicBezTo>
                  <a:cubicBezTo>
                    <a:pt x="111" y="39"/>
                    <a:pt x="108" y="44"/>
                    <a:pt x="104" y="44"/>
                  </a:cubicBezTo>
                  <a:cubicBezTo>
                    <a:pt x="102" y="45"/>
                    <a:pt x="101" y="44"/>
                    <a:pt x="99" y="41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0" y="35"/>
                    <a:pt x="86" y="33"/>
                    <a:pt x="82" y="33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0" y="39"/>
                    <a:pt x="63" y="42"/>
                    <a:pt x="53" y="44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19" y="38"/>
                    <a:pt x="15" y="30"/>
                    <a:pt x="17" y="19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20" y="53"/>
                    <a:pt x="29" y="63"/>
                    <a:pt x="34" y="66"/>
                  </a:cubicBezTo>
                  <a:cubicBezTo>
                    <a:pt x="37" y="67"/>
                    <a:pt x="45" y="70"/>
                    <a:pt x="59" y="7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92" y="86"/>
                    <a:pt x="99" y="101"/>
                    <a:pt x="108" y="128"/>
                  </a:cubicBezTo>
                  <a:cubicBezTo>
                    <a:pt x="119" y="136"/>
                    <a:pt x="126" y="139"/>
                    <a:pt x="130" y="139"/>
                  </a:cubicBezTo>
                  <a:cubicBezTo>
                    <a:pt x="135" y="137"/>
                    <a:pt x="143" y="132"/>
                    <a:pt x="155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7" y="147"/>
                    <a:pt x="163" y="157"/>
                    <a:pt x="161" y="159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4" y="161"/>
                    <a:pt x="144" y="161"/>
                    <a:pt x="144" y="161"/>
                  </a:cubicBezTo>
                  <a:cubicBezTo>
                    <a:pt x="144" y="168"/>
                    <a:pt x="139" y="178"/>
                    <a:pt x="130" y="191"/>
                  </a:cubicBezTo>
                  <a:cubicBezTo>
                    <a:pt x="128" y="195"/>
                    <a:pt x="127" y="199"/>
                    <a:pt x="127" y="201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7" y="217"/>
                    <a:pt x="150" y="218"/>
                    <a:pt x="153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60" y="230"/>
                    <a:pt x="160" y="230"/>
                    <a:pt x="160" y="230"/>
                  </a:cubicBezTo>
                  <a:cubicBezTo>
                    <a:pt x="168" y="233"/>
                    <a:pt x="168" y="233"/>
                    <a:pt x="168" y="233"/>
                  </a:cubicBezTo>
                  <a:cubicBezTo>
                    <a:pt x="172" y="228"/>
                    <a:pt x="172" y="228"/>
                    <a:pt x="172" y="228"/>
                  </a:cubicBezTo>
                  <a:cubicBezTo>
                    <a:pt x="174" y="226"/>
                    <a:pt x="177" y="225"/>
                    <a:pt x="179" y="226"/>
                  </a:cubicBezTo>
                  <a:cubicBezTo>
                    <a:pt x="186" y="226"/>
                    <a:pt x="191" y="230"/>
                    <a:pt x="198" y="239"/>
                  </a:cubicBezTo>
                  <a:cubicBezTo>
                    <a:pt x="204" y="247"/>
                    <a:pt x="204" y="247"/>
                    <a:pt x="204" y="247"/>
                  </a:cubicBezTo>
                  <a:cubicBezTo>
                    <a:pt x="205" y="246"/>
                    <a:pt x="205" y="246"/>
                    <a:pt x="205" y="246"/>
                  </a:cubicBezTo>
                  <a:cubicBezTo>
                    <a:pt x="209" y="244"/>
                    <a:pt x="217" y="244"/>
                    <a:pt x="228" y="248"/>
                  </a:cubicBezTo>
                  <a:cubicBezTo>
                    <a:pt x="246" y="252"/>
                    <a:pt x="246" y="252"/>
                    <a:pt x="246" y="252"/>
                  </a:cubicBezTo>
                  <a:cubicBezTo>
                    <a:pt x="262" y="246"/>
                    <a:pt x="262" y="246"/>
                    <a:pt x="262" y="246"/>
                  </a:cubicBezTo>
                  <a:cubicBezTo>
                    <a:pt x="269" y="243"/>
                    <a:pt x="269" y="243"/>
                    <a:pt x="269" y="243"/>
                  </a:cubicBezTo>
                  <a:cubicBezTo>
                    <a:pt x="274" y="239"/>
                    <a:pt x="274" y="239"/>
                    <a:pt x="274" y="239"/>
                  </a:cubicBezTo>
                  <a:cubicBezTo>
                    <a:pt x="270" y="235"/>
                    <a:pt x="270" y="235"/>
                    <a:pt x="270" y="235"/>
                  </a:cubicBezTo>
                  <a:cubicBezTo>
                    <a:pt x="268" y="232"/>
                    <a:pt x="270" y="228"/>
                    <a:pt x="273" y="225"/>
                  </a:cubicBezTo>
                  <a:cubicBezTo>
                    <a:pt x="277" y="221"/>
                    <a:pt x="280" y="218"/>
                    <a:pt x="280" y="214"/>
                  </a:cubicBezTo>
                  <a:cubicBezTo>
                    <a:pt x="280" y="206"/>
                    <a:pt x="280" y="206"/>
                    <a:pt x="280" y="206"/>
                  </a:cubicBezTo>
                  <a:cubicBezTo>
                    <a:pt x="279" y="201"/>
                    <a:pt x="279" y="199"/>
                    <a:pt x="281" y="197"/>
                  </a:cubicBezTo>
                  <a:cubicBezTo>
                    <a:pt x="282" y="195"/>
                    <a:pt x="287" y="193"/>
                    <a:pt x="292" y="192"/>
                  </a:cubicBezTo>
                  <a:cubicBezTo>
                    <a:pt x="301" y="190"/>
                    <a:pt x="312" y="195"/>
                    <a:pt x="326" y="206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13" y="181"/>
                    <a:pt x="313" y="181"/>
                    <a:pt x="313" y="181"/>
                  </a:cubicBezTo>
                  <a:cubicBezTo>
                    <a:pt x="312" y="169"/>
                    <a:pt x="312" y="169"/>
                    <a:pt x="312" y="169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9" y="167"/>
                    <a:pt x="299" y="167"/>
                    <a:pt x="299" y="167"/>
                  </a:cubicBezTo>
                  <a:cubicBezTo>
                    <a:pt x="299" y="166"/>
                    <a:pt x="299" y="166"/>
                    <a:pt x="299" y="166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53" y="146"/>
                    <a:pt x="253" y="146"/>
                    <a:pt x="253" y="146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26"/>
                    <a:pt x="252" y="126"/>
                    <a:pt x="252" y="126"/>
                  </a:cubicBezTo>
                  <a:cubicBezTo>
                    <a:pt x="242" y="97"/>
                    <a:pt x="234" y="79"/>
                    <a:pt x="228" y="73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3176198-D03C-4855-A51E-A28419FE080A}"/>
                </a:ext>
              </a:extLst>
            </p:cNvPr>
            <p:cNvSpPr/>
            <p:nvPr/>
          </p:nvSpPr>
          <p:spPr bwMode="auto">
            <a:xfrm>
              <a:off x="4301725" y="3971200"/>
              <a:ext cx="135373" cy="329818"/>
            </a:xfrm>
            <a:custGeom>
              <a:avLst/>
              <a:gdLst>
                <a:gd name="T0" fmla="*/ 69 w 91"/>
                <a:gd name="T1" fmla="*/ 0 h 221"/>
                <a:gd name="T2" fmla="*/ 21 w 91"/>
                <a:gd name="T3" fmla="*/ 60 h 221"/>
                <a:gd name="T4" fmla="*/ 0 w 91"/>
                <a:gd name="T5" fmla="*/ 94 h 221"/>
                <a:gd name="T6" fmla="*/ 5 w 91"/>
                <a:gd name="T7" fmla="*/ 132 h 221"/>
                <a:gd name="T8" fmla="*/ 5 w 91"/>
                <a:gd name="T9" fmla="*/ 133 h 221"/>
                <a:gd name="T10" fmla="*/ 1 w 91"/>
                <a:gd name="T11" fmla="*/ 159 h 221"/>
                <a:gd name="T12" fmla="*/ 3 w 91"/>
                <a:gd name="T13" fmla="*/ 174 h 221"/>
                <a:gd name="T14" fmla="*/ 32 w 91"/>
                <a:gd name="T15" fmla="*/ 193 h 221"/>
                <a:gd name="T16" fmla="*/ 32 w 91"/>
                <a:gd name="T17" fmla="*/ 193 h 221"/>
                <a:gd name="T18" fmla="*/ 33 w 91"/>
                <a:gd name="T19" fmla="*/ 195 h 221"/>
                <a:gd name="T20" fmla="*/ 44 w 91"/>
                <a:gd name="T21" fmla="*/ 213 h 221"/>
                <a:gd name="T22" fmla="*/ 53 w 91"/>
                <a:gd name="T23" fmla="*/ 221 h 221"/>
                <a:gd name="T24" fmla="*/ 57 w 91"/>
                <a:gd name="T25" fmla="*/ 175 h 221"/>
                <a:gd name="T26" fmla="*/ 57 w 91"/>
                <a:gd name="T27" fmla="*/ 174 h 221"/>
                <a:gd name="T28" fmla="*/ 77 w 91"/>
                <a:gd name="T29" fmla="*/ 126 h 221"/>
                <a:gd name="T30" fmla="*/ 84 w 91"/>
                <a:gd name="T31" fmla="*/ 69 h 221"/>
                <a:gd name="T32" fmla="*/ 84 w 91"/>
                <a:gd name="T33" fmla="*/ 68 h 221"/>
                <a:gd name="T34" fmla="*/ 85 w 91"/>
                <a:gd name="T35" fmla="*/ 67 h 221"/>
                <a:gd name="T36" fmla="*/ 91 w 91"/>
                <a:gd name="T37" fmla="*/ 52 h 221"/>
                <a:gd name="T38" fmla="*/ 86 w 91"/>
                <a:gd name="T39" fmla="*/ 39 h 221"/>
                <a:gd name="T40" fmla="*/ 86 w 91"/>
                <a:gd name="T41" fmla="*/ 38 h 221"/>
                <a:gd name="T42" fmla="*/ 86 w 91"/>
                <a:gd name="T43" fmla="*/ 38 h 221"/>
                <a:gd name="T44" fmla="*/ 84 w 91"/>
                <a:gd name="T45" fmla="*/ 20 h 221"/>
                <a:gd name="T46" fmla="*/ 85 w 91"/>
                <a:gd name="T47" fmla="*/ 20 h 221"/>
                <a:gd name="T48" fmla="*/ 86 w 91"/>
                <a:gd name="T49" fmla="*/ 19 h 221"/>
                <a:gd name="T50" fmla="*/ 89 w 91"/>
                <a:gd name="T51" fmla="*/ 15 h 221"/>
                <a:gd name="T52" fmla="*/ 91 w 91"/>
                <a:gd name="T53" fmla="*/ 10 h 221"/>
                <a:gd name="T54" fmla="*/ 69 w 91"/>
                <a:gd name="T55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221">
                  <a:moveTo>
                    <a:pt x="69" y="0"/>
                  </a:moveTo>
                  <a:cubicBezTo>
                    <a:pt x="47" y="16"/>
                    <a:pt x="31" y="36"/>
                    <a:pt x="21" y="60"/>
                  </a:cubicBezTo>
                  <a:cubicBezTo>
                    <a:pt x="12" y="81"/>
                    <a:pt x="5" y="91"/>
                    <a:pt x="0" y="94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67"/>
                    <a:pt x="1" y="173"/>
                    <a:pt x="3" y="174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5" y="201"/>
                    <a:pt x="39" y="207"/>
                    <a:pt x="44" y="213"/>
                  </a:cubicBezTo>
                  <a:cubicBezTo>
                    <a:pt x="47" y="218"/>
                    <a:pt x="50" y="220"/>
                    <a:pt x="53" y="221"/>
                  </a:cubicBezTo>
                  <a:cubicBezTo>
                    <a:pt x="57" y="175"/>
                    <a:pt x="57" y="175"/>
                    <a:pt x="57" y="175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91" y="10"/>
                    <a:pt x="91" y="10"/>
                    <a:pt x="91" y="1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44EF800E-8CAF-47DA-9DC1-E80F24E1CC43}"/>
                </a:ext>
              </a:extLst>
            </p:cNvPr>
            <p:cNvSpPr/>
            <p:nvPr/>
          </p:nvSpPr>
          <p:spPr bwMode="auto">
            <a:xfrm>
              <a:off x="2938148" y="3955201"/>
              <a:ext cx="642407" cy="492266"/>
            </a:xfrm>
            <a:custGeom>
              <a:avLst/>
              <a:gdLst>
                <a:gd name="T0" fmla="*/ 348 w 432"/>
                <a:gd name="T1" fmla="*/ 11 h 331"/>
                <a:gd name="T2" fmla="*/ 324 w 432"/>
                <a:gd name="T3" fmla="*/ 31 h 331"/>
                <a:gd name="T4" fmla="*/ 296 w 432"/>
                <a:gd name="T5" fmla="*/ 38 h 331"/>
                <a:gd name="T6" fmla="*/ 278 w 432"/>
                <a:gd name="T7" fmla="*/ 37 h 331"/>
                <a:gd name="T8" fmla="*/ 263 w 432"/>
                <a:gd name="T9" fmla="*/ 42 h 331"/>
                <a:gd name="T10" fmla="*/ 240 w 432"/>
                <a:gd name="T11" fmla="*/ 53 h 331"/>
                <a:gd name="T12" fmla="*/ 238 w 432"/>
                <a:gd name="T13" fmla="*/ 72 h 331"/>
                <a:gd name="T14" fmla="*/ 207 w 432"/>
                <a:gd name="T15" fmla="*/ 82 h 331"/>
                <a:gd name="T16" fmla="*/ 204 w 432"/>
                <a:gd name="T17" fmla="*/ 89 h 331"/>
                <a:gd name="T18" fmla="*/ 181 w 432"/>
                <a:gd name="T19" fmla="*/ 84 h 331"/>
                <a:gd name="T20" fmla="*/ 154 w 432"/>
                <a:gd name="T21" fmla="*/ 73 h 331"/>
                <a:gd name="T22" fmla="*/ 139 w 432"/>
                <a:gd name="T23" fmla="*/ 80 h 331"/>
                <a:gd name="T24" fmla="*/ 128 w 432"/>
                <a:gd name="T25" fmla="*/ 89 h 331"/>
                <a:gd name="T26" fmla="*/ 108 w 432"/>
                <a:gd name="T27" fmla="*/ 100 h 331"/>
                <a:gd name="T28" fmla="*/ 61 w 432"/>
                <a:gd name="T29" fmla="*/ 117 h 331"/>
                <a:gd name="T30" fmla="*/ 17 w 432"/>
                <a:gd name="T31" fmla="*/ 113 h 331"/>
                <a:gd name="T32" fmla="*/ 1 w 432"/>
                <a:gd name="T33" fmla="*/ 120 h 331"/>
                <a:gd name="T34" fmla="*/ 3 w 432"/>
                <a:gd name="T35" fmla="*/ 137 h 331"/>
                <a:gd name="T36" fmla="*/ 36 w 432"/>
                <a:gd name="T37" fmla="*/ 138 h 331"/>
                <a:gd name="T38" fmla="*/ 41 w 432"/>
                <a:gd name="T39" fmla="*/ 162 h 331"/>
                <a:gd name="T40" fmla="*/ 65 w 432"/>
                <a:gd name="T41" fmla="*/ 159 h 331"/>
                <a:gd name="T42" fmla="*/ 86 w 432"/>
                <a:gd name="T43" fmla="*/ 155 h 331"/>
                <a:gd name="T44" fmla="*/ 92 w 432"/>
                <a:gd name="T45" fmla="*/ 186 h 331"/>
                <a:gd name="T46" fmla="*/ 79 w 432"/>
                <a:gd name="T47" fmla="*/ 202 h 331"/>
                <a:gd name="T48" fmla="*/ 60 w 432"/>
                <a:gd name="T49" fmla="*/ 215 h 331"/>
                <a:gd name="T50" fmla="*/ 92 w 432"/>
                <a:gd name="T51" fmla="*/ 222 h 331"/>
                <a:gd name="T52" fmla="*/ 131 w 432"/>
                <a:gd name="T53" fmla="*/ 229 h 331"/>
                <a:gd name="T54" fmla="*/ 132 w 432"/>
                <a:gd name="T55" fmla="*/ 247 h 331"/>
                <a:gd name="T56" fmla="*/ 129 w 432"/>
                <a:gd name="T57" fmla="*/ 285 h 331"/>
                <a:gd name="T58" fmla="*/ 183 w 432"/>
                <a:gd name="T59" fmla="*/ 302 h 331"/>
                <a:gd name="T60" fmla="*/ 186 w 432"/>
                <a:gd name="T61" fmla="*/ 301 h 331"/>
                <a:gd name="T62" fmla="*/ 217 w 432"/>
                <a:gd name="T63" fmla="*/ 312 h 331"/>
                <a:gd name="T64" fmla="*/ 220 w 432"/>
                <a:gd name="T65" fmla="*/ 310 h 331"/>
                <a:gd name="T66" fmla="*/ 236 w 432"/>
                <a:gd name="T67" fmla="*/ 289 h 331"/>
                <a:gd name="T68" fmla="*/ 269 w 432"/>
                <a:gd name="T69" fmla="*/ 320 h 331"/>
                <a:gd name="T70" fmla="*/ 270 w 432"/>
                <a:gd name="T71" fmla="*/ 331 h 331"/>
                <a:gd name="T72" fmla="*/ 308 w 432"/>
                <a:gd name="T73" fmla="*/ 313 h 331"/>
                <a:gd name="T74" fmla="*/ 308 w 432"/>
                <a:gd name="T75" fmla="*/ 307 h 331"/>
                <a:gd name="T76" fmla="*/ 338 w 432"/>
                <a:gd name="T77" fmla="*/ 283 h 331"/>
                <a:gd name="T78" fmla="*/ 345 w 432"/>
                <a:gd name="T79" fmla="*/ 264 h 331"/>
                <a:gd name="T80" fmla="*/ 354 w 432"/>
                <a:gd name="T81" fmla="*/ 249 h 331"/>
                <a:gd name="T82" fmla="*/ 357 w 432"/>
                <a:gd name="T83" fmla="*/ 238 h 331"/>
                <a:gd name="T84" fmla="*/ 358 w 432"/>
                <a:gd name="T85" fmla="*/ 237 h 331"/>
                <a:gd name="T86" fmla="*/ 393 w 432"/>
                <a:gd name="T87" fmla="*/ 198 h 331"/>
                <a:gd name="T88" fmla="*/ 412 w 432"/>
                <a:gd name="T89" fmla="*/ 156 h 331"/>
                <a:gd name="T90" fmla="*/ 427 w 432"/>
                <a:gd name="T91" fmla="*/ 136 h 331"/>
                <a:gd name="T92" fmla="*/ 428 w 432"/>
                <a:gd name="T93" fmla="*/ 116 h 331"/>
                <a:gd name="T94" fmla="*/ 427 w 432"/>
                <a:gd name="T95" fmla="*/ 104 h 331"/>
                <a:gd name="T96" fmla="*/ 391 w 432"/>
                <a:gd name="T97" fmla="*/ 106 h 331"/>
                <a:gd name="T98" fmla="*/ 381 w 432"/>
                <a:gd name="T99" fmla="*/ 89 h 331"/>
                <a:gd name="T100" fmla="*/ 363 w 432"/>
                <a:gd name="T101" fmla="*/ 88 h 331"/>
                <a:gd name="T102" fmla="*/ 383 w 432"/>
                <a:gd name="T103" fmla="*/ 51 h 331"/>
                <a:gd name="T104" fmla="*/ 381 w 432"/>
                <a:gd name="T105" fmla="*/ 25 h 331"/>
                <a:gd name="T106" fmla="*/ 375 w 432"/>
                <a:gd name="T107" fmla="*/ 0 h 331"/>
                <a:gd name="T108" fmla="*/ 358 w 432"/>
                <a:gd name="T109" fmla="*/ 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32" h="331">
                  <a:moveTo>
                    <a:pt x="346" y="9"/>
                  </a:moveTo>
                  <a:cubicBezTo>
                    <a:pt x="347" y="9"/>
                    <a:pt x="347" y="9"/>
                    <a:pt x="347" y="9"/>
                  </a:cubicBezTo>
                  <a:cubicBezTo>
                    <a:pt x="348" y="11"/>
                    <a:pt x="348" y="11"/>
                    <a:pt x="348" y="11"/>
                  </a:cubicBezTo>
                  <a:cubicBezTo>
                    <a:pt x="339" y="24"/>
                    <a:pt x="339" y="24"/>
                    <a:pt x="339" y="24"/>
                  </a:cubicBezTo>
                  <a:cubicBezTo>
                    <a:pt x="336" y="29"/>
                    <a:pt x="331" y="31"/>
                    <a:pt x="325" y="31"/>
                  </a:cubicBezTo>
                  <a:cubicBezTo>
                    <a:pt x="324" y="31"/>
                    <a:pt x="324" y="31"/>
                    <a:pt x="324" y="31"/>
                  </a:cubicBezTo>
                  <a:cubicBezTo>
                    <a:pt x="317" y="27"/>
                    <a:pt x="317" y="27"/>
                    <a:pt x="317" y="27"/>
                  </a:cubicBezTo>
                  <a:cubicBezTo>
                    <a:pt x="310" y="28"/>
                    <a:pt x="310" y="28"/>
                    <a:pt x="310" y="28"/>
                  </a:cubicBezTo>
                  <a:cubicBezTo>
                    <a:pt x="296" y="38"/>
                    <a:pt x="296" y="38"/>
                    <a:pt x="296" y="38"/>
                  </a:cubicBezTo>
                  <a:cubicBezTo>
                    <a:pt x="293" y="40"/>
                    <a:pt x="289" y="36"/>
                    <a:pt x="283" y="28"/>
                  </a:cubicBezTo>
                  <a:cubicBezTo>
                    <a:pt x="278" y="37"/>
                    <a:pt x="278" y="37"/>
                    <a:pt x="278" y="37"/>
                  </a:cubicBezTo>
                  <a:cubicBezTo>
                    <a:pt x="278" y="37"/>
                    <a:pt x="278" y="37"/>
                    <a:pt x="278" y="37"/>
                  </a:cubicBezTo>
                  <a:cubicBezTo>
                    <a:pt x="277" y="38"/>
                    <a:pt x="277" y="38"/>
                    <a:pt x="277" y="38"/>
                  </a:cubicBezTo>
                  <a:cubicBezTo>
                    <a:pt x="272" y="42"/>
                    <a:pt x="272" y="42"/>
                    <a:pt x="272" y="42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43" y="53"/>
                    <a:pt x="243" y="53"/>
                    <a:pt x="243" y="53"/>
                  </a:cubicBezTo>
                  <a:cubicBezTo>
                    <a:pt x="240" y="53"/>
                    <a:pt x="240" y="53"/>
                    <a:pt x="240" y="53"/>
                  </a:cubicBezTo>
                  <a:cubicBezTo>
                    <a:pt x="236" y="56"/>
                    <a:pt x="236" y="56"/>
                    <a:pt x="236" y="56"/>
                  </a:cubicBezTo>
                  <a:cubicBezTo>
                    <a:pt x="232" y="60"/>
                    <a:pt x="231" y="62"/>
                    <a:pt x="233" y="65"/>
                  </a:cubicBezTo>
                  <a:cubicBezTo>
                    <a:pt x="238" y="72"/>
                    <a:pt x="238" y="72"/>
                    <a:pt x="238" y="72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7" y="82"/>
                    <a:pt x="207" y="82"/>
                    <a:pt x="207" y="82"/>
                  </a:cubicBezTo>
                  <a:cubicBezTo>
                    <a:pt x="207" y="82"/>
                    <a:pt x="207" y="82"/>
                    <a:pt x="207" y="82"/>
                  </a:cubicBezTo>
                  <a:cubicBezTo>
                    <a:pt x="205" y="88"/>
                    <a:pt x="205" y="88"/>
                    <a:pt x="205" y="88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89"/>
                    <a:pt x="203" y="89"/>
                    <a:pt x="203" y="89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67" y="85"/>
                    <a:pt x="167" y="85"/>
                    <a:pt x="167" y="85"/>
                  </a:cubicBezTo>
                  <a:cubicBezTo>
                    <a:pt x="163" y="85"/>
                    <a:pt x="159" y="80"/>
                    <a:pt x="154" y="73"/>
                  </a:cubicBezTo>
                  <a:cubicBezTo>
                    <a:pt x="146" y="69"/>
                    <a:pt x="146" y="69"/>
                    <a:pt x="146" y="69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29" y="88"/>
                    <a:pt x="129" y="88"/>
                    <a:pt x="129" y="88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17" y="113"/>
                    <a:pt x="17" y="113"/>
                    <a:pt x="17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6" y="117"/>
                    <a:pt x="3" y="119"/>
                    <a:pt x="1" y="12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0" y="131"/>
                    <a:pt x="20" y="131"/>
                    <a:pt x="20" y="131"/>
                  </a:cubicBezTo>
                  <a:cubicBezTo>
                    <a:pt x="23" y="131"/>
                    <a:pt x="28" y="133"/>
                    <a:pt x="34" y="137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71" y="156"/>
                    <a:pt x="76" y="154"/>
                    <a:pt x="82" y="153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6" y="155"/>
                    <a:pt x="86" y="155"/>
                    <a:pt x="86" y="155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4"/>
                    <a:pt x="90" y="164"/>
                    <a:pt x="90" y="164"/>
                  </a:cubicBezTo>
                  <a:cubicBezTo>
                    <a:pt x="92" y="186"/>
                    <a:pt x="92" y="186"/>
                    <a:pt x="92" y="186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80" y="202"/>
                    <a:pt x="80" y="202"/>
                    <a:pt x="80" y="20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0" y="215"/>
                    <a:pt x="60" y="215"/>
                    <a:pt x="60" y="215"/>
                  </a:cubicBezTo>
                  <a:cubicBezTo>
                    <a:pt x="62" y="219"/>
                    <a:pt x="62" y="219"/>
                    <a:pt x="62" y="219"/>
                  </a:cubicBezTo>
                  <a:cubicBezTo>
                    <a:pt x="92" y="222"/>
                    <a:pt x="92" y="222"/>
                    <a:pt x="92" y="222"/>
                  </a:cubicBezTo>
                  <a:cubicBezTo>
                    <a:pt x="92" y="222"/>
                    <a:pt x="92" y="222"/>
                    <a:pt x="92" y="222"/>
                  </a:cubicBezTo>
                  <a:cubicBezTo>
                    <a:pt x="93" y="223"/>
                    <a:pt x="93" y="223"/>
                    <a:pt x="93" y="223"/>
                  </a:cubicBezTo>
                  <a:cubicBezTo>
                    <a:pt x="105" y="230"/>
                    <a:pt x="105" y="230"/>
                    <a:pt x="105" y="230"/>
                  </a:cubicBezTo>
                  <a:cubicBezTo>
                    <a:pt x="131" y="229"/>
                    <a:pt x="131" y="229"/>
                    <a:pt x="131" y="229"/>
                  </a:cubicBezTo>
                  <a:cubicBezTo>
                    <a:pt x="131" y="233"/>
                    <a:pt x="131" y="233"/>
                    <a:pt x="131" y="233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2" y="247"/>
                    <a:pt x="132" y="247"/>
                    <a:pt x="132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74"/>
                    <a:pt x="123" y="283"/>
                    <a:pt x="129" y="285"/>
                  </a:cubicBezTo>
                  <a:cubicBezTo>
                    <a:pt x="151" y="297"/>
                    <a:pt x="151" y="297"/>
                    <a:pt x="151" y="297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4" y="301"/>
                    <a:pt x="184" y="301"/>
                    <a:pt x="184" y="301"/>
                  </a:cubicBezTo>
                  <a:cubicBezTo>
                    <a:pt x="185" y="300"/>
                    <a:pt x="185" y="300"/>
                    <a:pt x="185" y="300"/>
                  </a:cubicBezTo>
                  <a:cubicBezTo>
                    <a:pt x="186" y="301"/>
                    <a:pt x="186" y="301"/>
                    <a:pt x="186" y="301"/>
                  </a:cubicBezTo>
                  <a:cubicBezTo>
                    <a:pt x="208" y="317"/>
                    <a:pt x="208" y="317"/>
                    <a:pt x="208" y="317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7" y="312"/>
                    <a:pt x="217" y="312"/>
                    <a:pt x="217" y="312"/>
                  </a:cubicBezTo>
                  <a:cubicBezTo>
                    <a:pt x="219" y="311"/>
                    <a:pt x="219" y="311"/>
                    <a:pt x="219" y="311"/>
                  </a:cubicBezTo>
                  <a:cubicBezTo>
                    <a:pt x="219" y="310"/>
                    <a:pt x="219" y="310"/>
                    <a:pt x="219" y="310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1" y="310"/>
                    <a:pt x="221" y="310"/>
                    <a:pt x="221" y="310"/>
                  </a:cubicBezTo>
                  <a:cubicBezTo>
                    <a:pt x="234" y="312"/>
                    <a:pt x="234" y="312"/>
                    <a:pt x="234" y="312"/>
                  </a:cubicBezTo>
                  <a:cubicBezTo>
                    <a:pt x="236" y="289"/>
                    <a:pt x="236" y="289"/>
                    <a:pt x="236" y="289"/>
                  </a:cubicBezTo>
                  <a:cubicBezTo>
                    <a:pt x="253" y="319"/>
                    <a:pt x="253" y="319"/>
                    <a:pt x="253" y="319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9" y="320"/>
                    <a:pt x="269" y="320"/>
                    <a:pt x="269" y="320"/>
                  </a:cubicBezTo>
                  <a:cubicBezTo>
                    <a:pt x="270" y="320"/>
                    <a:pt x="270" y="320"/>
                    <a:pt x="270" y="320"/>
                  </a:cubicBezTo>
                  <a:cubicBezTo>
                    <a:pt x="270" y="322"/>
                    <a:pt x="270" y="322"/>
                    <a:pt x="270" y="322"/>
                  </a:cubicBezTo>
                  <a:cubicBezTo>
                    <a:pt x="270" y="331"/>
                    <a:pt x="270" y="331"/>
                    <a:pt x="270" y="331"/>
                  </a:cubicBezTo>
                  <a:cubicBezTo>
                    <a:pt x="276" y="329"/>
                    <a:pt x="276" y="329"/>
                    <a:pt x="276" y="329"/>
                  </a:cubicBezTo>
                  <a:cubicBezTo>
                    <a:pt x="298" y="299"/>
                    <a:pt x="298" y="299"/>
                    <a:pt x="298" y="299"/>
                  </a:cubicBezTo>
                  <a:cubicBezTo>
                    <a:pt x="308" y="313"/>
                    <a:pt x="308" y="313"/>
                    <a:pt x="308" y="313"/>
                  </a:cubicBezTo>
                  <a:cubicBezTo>
                    <a:pt x="308" y="309"/>
                    <a:pt x="308" y="309"/>
                    <a:pt x="308" y="309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308" y="307"/>
                    <a:pt x="308" y="307"/>
                    <a:pt x="308" y="307"/>
                  </a:cubicBezTo>
                  <a:cubicBezTo>
                    <a:pt x="315" y="293"/>
                    <a:pt x="315" y="293"/>
                    <a:pt x="315" y="293"/>
                  </a:cubicBezTo>
                  <a:cubicBezTo>
                    <a:pt x="321" y="283"/>
                    <a:pt x="321" y="283"/>
                    <a:pt x="321" y="283"/>
                  </a:cubicBezTo>
                  <a:cubicBezTo>
                    <a:pt x="338" y="283"/>
                    <a:pt x="338" y="283"/>
                    <a:pt x="338" y="283"/>
                  </a:cubicBezTo>
                  <a:cubicBezTo>
                    <a:pt x="341" y="264"/>
                    <a:pt x="341" y="264"/>
                    <a:pt x="341" y="264"/>
                  </a:cubicBezTo>
                  <a:cubicBezTo>
                    <a:pt x="343" y="264"/>
                    <a:pt x="343" y="264"/>
                    <a:pt x="343" y="264"/>
                  </a:cubicBezTo>
                  <a:cubicBezTo>
                    <a:pt x="345" y="264"/>
                    <a:pt x="345" y="264"/>
                    <a:pt x="345" y="264"/>
                  </a:cubicBezTo>
                  <a:cubicBezTo>
                    <a:pt x="358" y="266"/>
                    <a:pt x="358" y="266"/>
                    <a:pt x="358" y="266"/>
                  </a:cubicBezTo>
                  <a:cubicBezTo>
                    <a:pt x="359" y="260"/>
                    <a:pt x="359" y="260"/>
                    <a:pt x="359" y="260"/>
                  </a:cubicBezTo>
                  <a:cubicBezTo>
                    <a:pt x="354" y="249"/>
                    <a:pt x="354" y="249"/>
                    <a:pt x="354" y="249"/>
                  </a:cubicBezTo>
                  <a:cubicBezTo>
                    <a:pt x="354" y="247"/>
                    <a:pt x="354" y="247"/>
                    <a:pt x="354" y="247"/>
                  </a:cubicBezTo>
                  <a:cubicBezTo>
                    <a:pt x="357" y="240"/>
                    <a:pt x="357" y="240"/>
                    <a:pt x="357" y="240"/>
                  </a:cubicBezTo>
                  <a:cubicBezTo>
                    <a:pt x="357" y="238"/>
                    <a:pt x="357" y="238"/>
                    <a:pt x="357" y="238"/>
                  </a:cubicBezTo>
                  <a:cubicBezTo>
                    <a:pt x="358" y="238"/>
                    <a:pt x="358" y="238"/>
                    <a:pt x="358" y="238"/>
                  </a:cubicBezTo>
                  <a:cubicBezTo>
                    <a:pt x="358" y="238"/>
                    <a:pt x="358" y="238"/>
                    <a:pt x="358" y="238"/>
                  </a:cubicBezTo>
                  <a:cubicBezTo>
                    <a:pt x="358" y="237"/>
                    <a:pt x="358" y="237"/>
                    <a:pt x="358" y="237"/>
                  </a:cubicBezTo>
                  <a:cubicBezTo>
                    <a:pt x="394" y="218"/>
                    <a:pt x="394" y="218"/>
                    <a:pt x="394" y="218"/>
                  </a:cubicBezTo>
                  <a:cubicBezTo>
                    <a:pt x="393" y="199"/>
                    <a:pt x="393" y="199"/>
                    <a:pt x="393" y="199"/>
                  </a:cubicBezTo>
                  <a:cubicBezTo>
                    <a:pt x="393" y="198"/>
                    <a:pt x="393" y="198"/>
                    <a:pt x="393" y="198"/>
                  </a:cubicBezTo>
                  <a:cubicBezTo>
                    <a:pt x="400" y="184"/>
                    <a:pt x="400" y="184"/>
                    <a:pt x="400" y="184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12" y="156"/>
                    <a:pt x="412" y="156"/>
                    <a:pt x="412" y="156"/>
                  </a:cubicBezTo>
                  <a:cubicBezTo>
                    <a:pt x="413" y="155"/>
                    <a:pt x="413" y="155"/>
                    <a:pt x="413" y="155"/>
                  </a:cubicBezTo>
                  <a:cubicBezTo>
                    <a:pt x="422" y="146"/>
                    <a:pt x="422" y="146"/>
                    <a:pt x="422" y="146"/>
                  </a:cubicBezTo>
                  <a:cubicBezTo>
                    <a:pt x="427" y="136"/>
                    <a:pt x="427" y="136"/>
                    <a:pt x="427" y="136"/>
                  </a:cubicBezTo>
                  <a:cubicBezTo>
                    <a:pt x="427" y="135"/>
                    <a:pt x="427" y="135"/>
                    <a:pt x="427" y="135"/>
                  </a:cubicBezTo>
                  <a:cubicBezTo>
                    <a:pt x="432" y="126"/>
                    <a:pt x="432" y="126"/>
                    <a:pt x="432" y="126"/>
                  </a:cubicBezTo>
                  <a:cubicBezTo>
                    <a:pt x="428" y="116"/>
                    <a:pt x="428" y="116"/>
                    <a:pt x="428" y="116"/>
                  </a:cubicBezTo>
                  <a:cubicBezTo>
                    <a:pt x="428" y="115"/>
                    <a:pt x="428" y="115"/>
                    <a:pt x="428" y="115"/>
                  </a:cubicBezTo>
                  <a:cubicBezTo>
                    <a:pt x="427" y="115"/>
                    <a:pt x="427" y="115"/>
                    <a:pt x="427" y="115"/>
                  </a:cubicBezTo>
                  <a:cubicBezTo>
                    <a:pt x="427" y="104"/>
                    <a:pt x="427" y="104"/>
                    <a:pt x="427" y="104"/>
                  </a:cubicBezTo>
                  <a:cubicBezTo>
                    <a:pt x="422" y="104"/>
                    <a:pt x="422" y="104"/>
                    <a:pt x="422" y="104"/>
                  </a:cubicBezTo>
                  <a:cubicBezTo>
                    <a:pt x="412" y="109"/>
                    <a:pt x="412" y="109"/>
                    <a:pt x="412" y="109"/>
                  </a:cubicBezTo>
                  <a:cubicBezTo>
                    <a:pt x="407" y="113"/>
                    <a:pt x="400" y="111"/>
                    <a:pt x="391" y="106"/>
                  </a:cubicBezTo>
                  <a:cubicBezTo>
                    <a:pt x="387" y="103"/>
                    <a:pt x="387" y="96"/>
                    <a:pt x="390" y="86"/>
                  </a:cubicBezTo>
                  <a:cubicBezTo>
                    <a:pt x="384" y="85"/>
                    <a:pt x="384" y="85"/>
                    <a:pt x="384" y="85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5" y="95"/>
                    <a:pt x="370" y="100"/>
                    <a:pt x="369" y="100"/>
                  </a:cubicBezTo>
                  <a:cubicBezTo>
                    <a:pt x="367" y="100"/>
                    <a:pt x="367" y="100"/>
                    <a:pt x="365" y="99"/>
                  </a:cubicBezTo>
                  <a:cubicBezTo>
                    <a:pt x="365" y="97"/>
                    <a:pt x="363" y="93"/>
                    <a:pt x="363" y="88"/>
                  </a:cubicBezTo>
                  <a:cubicBezTo>
                    <a:pt x="363" y="82"/>
                    <a:pt x="363" y="78"/>
                    <a:pt x="365" y="76"/>
                  </a:cubicBezTo>
                  <a:cubicBezTo>
                    <a:pt x="367" y="74"/>
                    <a:pt x="368" y="73"/>
                    <a:pt x="370" y="75"/>
                  </a:cubicBezTo>
                  <a:cubicBezTo>
                    <a:pt x="383" y="51"/>
                    <a:pt x="383" y="51"/>
                    <a:pt x="383" y="51"/>
                  </a:cubicBezTo>
                  <a:cubicBezTo>
                    <a:pt x="386" y="42"/>
                    <a:pt x="386" y="42"/>
                    <a:pt x="386" y="42"/>
                  </a:cubicBezTo>
                  <a:cubicBezTo>
                    <a:pt x="388" y="31"/>
                    <a:pt x="388" y="31"/>
                    <a:pt x="388" y="31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78" y="23"/>
                    <a:pt x="378" y="18"/>
                    <a:pt x="379" y="11"/>
                  </a:cubicBezTo>
                  <a:cubicBezTo>
                    <a:pt x="379" y="7"/>
                    <a:pt x="379" y="7"/>
                    <a:pt x="379" y="7"/>
                  </a:cubicBezTo>
                  <a:cubicBezTo>
                    <a:pt x="379" y="5"/>
                    <a:pt x="378" y="2"/>
                    <a:pt x="375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3" y="2"/>
                    <a:pt x="373" y="2"/>
                    <a:pt x="373" y="2"/>
                  </a:cubicBezTo>
                  <a:cubicBezTo>
                    <a:pt x="371" y="8"/>
                    <a:pt x="366" y="11"/>
                    <a:pt x="358" y="9"/>
                  </a:cubicBezTo>
                  <a:cubicBezTo>
                    <a:pt x="355" y="7"/>
                    <a:pt x="351" y="7"/>
                    <a:pt x="346" y="9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D785628A-C508-45A5-902C-0C9EB2418B7A}"/>
                </a:ext>
              </a:extLst>
            </p:cNvPr>
            <p:cNvSpPr/>
            <p:nvPr/>
          </p:nvSpPr>
          <p:spPr bwMode="auto">
            <a:xfrm>
              <a:off x="3402108" y="4021657"/>
              <a:ext cx="649791" cy="518111"/>
            </a:xfrm>
            <a:custGeom>
              <a:avLst/>
              <a:gdLst>
                <a:gd name="T0" fmla="*/ 422 w 437"/>
                <a:gd name="T1" fmla="*/ 112 h 348"/>
                <a:gd name="T2" fmla="*/ 437 w 437"/>
                <a:gd name="T3" fmla="*/ 109 h 348"/>
                <a:gd name="T4" fmla="*/ 406 w 437"/>
                <a:gd name="T5" fmla="*/ 77 h 348"/>
                <a:gd name="T6" fmla="*/ 385 w 437"/>
                <a:gd name="T7" fmla="*/ 38 h 348"/>
                <a:gd name="T8" fmla="*/ 348 w 437"/>
                <a:gd name="T9" fmla="*/ 47 h 348"/>
                <a:gd name="T10" fmla="*/ 346 w 437"/>
                <a:gd name="T11" fmla="*/ 50 h 348"/>
                <a:gd name="T12" fmla="*/ 315 w 437"/>
                <a:gd name="T13" fmla="*/ 44 h 348"/>
                <a:gd name="T14" fmla="*/ 260 w 437"/>
                <a:gd name="T15" fmla="*/ 69 h 348"/>
                <a:gd name="T16" fmla="*/ 260 w 437"/>
                <a:gd name="T17" fmla="*/ 33 h 348"/>
                <a:gd name="T18" fmla="*/ 257 w 437"/>
                <a:gd name="T19" fmla="*/ 18 h 348"/>
                <a:gd name="T20" fmla="*/ 239 w 437"/>
                <a:gd name="T21" fmla="*/ 17 h 348"/>
                <a:gd name="T22" fmla="*/ 218 w 437"/>
                <a:gd name="T23" fmla="*/ 16 h 348"/>
                <a:gd name="T24" fmla="*/ 189 w 437"/>
                <a:gd name="T25" fmla="*/ 2 h 348"/>
                <a:gd name="T26" fmla="*/ 181 w 437"/>
                <a:gd name="T27" fmla="*/ 43 h 348"/>
                <a:gd name="T28" fmla="*/ 142 w 437"/>
                <a:gd name="T29" fmla="*/ 31 h 348"/>
                <a:gd name="T30" fmla="*/ 135 w 437"/>
                <a:gd name="T31" fmla="*/ 30 h 348"/>
                <a:gd name="T32" fmla="*/ 124 w 437"/>
                <a:gd name="T33" fmla="*/ 69 h 348"/>
                <a:gd name="T34" fmla="*/ 122 w 437"/>
                <a:gd name="T35" fmla="*/ 94 h 348"/>
                <a:gd name="T36" fmla="*/ 106 w 437"/>
                <a:gd name="T37" fmla="*/ 116 h 348"/>
                <a:gd name="T38" fmla="*/ 89 w 437"/>
                <a:gd name="T39" fmla="*/ 177 h 348"/>
                <a:gd name="T40" fmla="*/ 55 w 437"/>
                <a:gd name="T41" fmla="*/ 214 h 348"/>
                <a:gd name="T42" fmla="*/ 51 w 437"/>
                <a:gd name="T43" fmla="*/ 230 h 348"/>
                <a:gd name="T44" fmla="*/ 13 w 437"/>
                <a:gd name="T45" fmla="*/ 246 h 348"/>
                <a:gd name="T46" fmla="*/ 0 w 437"/>
                <a:gd name="T47" fmla="*/ 308 h 348"/>
                <a:gd name="T48" fmla="*/ 5 w 437"/>
                <a:gd name="T49" fmla="*/ 328 h 348"/>
                <a:gd name="T50" fmla="*/ 14 w 437"/>
                <a:gd name="T51" fmla="*/ 348 h 348"/>
                <a:gd name="T52" fmla="*/ 38 w 437"/>
                <a:gd name="T53" fmla="*/ 344 h 348"/>
                <a:gd name="T54" fmla="*/ 44 w 437"/>
                <a:gd name="T55" fmla="*/ 335 h 348"/>
                <a:gd name="T56" fmla="*/ 22 w 437"/>
                <a:gd name="T57" fmla="*/ 315 h 348"/>
                <a:gd name="T58" fmla="*/ 20 w 437"/>
                <a:gd name="T59" fmla="*/ 299 h 348"/>
                <a:gd name="T60" fmla="*/ 29 w 437"/>
                <a:gd name="T61" fmla="*/ 281 h 348"/>
                <a:gd name="T62" fmla="*/ 109 w 437"/>
                <a:gd name="T63" fmla="*/ 248 h 348"/>
                <a:gd name="T64" fmla="*/ 121 w 437"/>
                <a:gd name="T65" fmla="*/ 248 h 348"/>
                <a:gd name="T66" fmla="*/ 131 w 437"/>
                <a:gd name="T67" fmla="*/ 255 h 348"/>
                <a:gd name="T68" fmla="*/ 160 w 437"/>
                <a:gd name="T69" fmla="*/ 247 h 348"/>
                <a:gd name="T70" fmla="*/ 167 w 437"/>
                <a:gd name="T71" fmla="*/ 235 h 348"/>
                <a:gd name="T72" fmla="*/ 188 w 437"/>
                <a:gd name="T73" fmla="*/ 206 h 348"/>
                <a:gd name="T74" fmla="*/ 215 w 437"/>
                <a:gd name="T75" fmla="*/ 218 h 348"/>
                <a:gd name="T76" fmla="*/ 213 w 437"/>
                <a:gd name="T77" fmla="*/ 161 h 348"/>
                <a:gd name="T78" fmla="*/ 227 w 437"/>
                <a:gd name="T79" fmla="*/ 164 h 348"/>
                <a:gd name="T80" fmla="*/ 270 w 437"/>
                <a:gd name="T81" fmla="*/ 196 h 348"/>
                <a:gd name="T82" fmla="*/ 271 w 437"/>
                <a:gd name="T83" fmla="*/ 181 h 348"/>
                <a:gd name="T84" fmla="*/ 286 w 437"/>
                <a:gd name="T85" fmla="*/ 172 h 348"/>
                <a:gd name="T86" fmla="*/ 298 w 437"/>
                <a:gd name="T87" fmla="*/ 175 h 348"/>
                <a:gd name="T88" fmla="*/ 313 w 437"/>
                <a:gd name="T89" fmla="*/ 164 h 348"/>
                <a:gd name="T90" fmla="*/ 339 w 437"/>
                <a:gd name="T91" fmla="*/ 161 h 348"/>
                <a:gd name="T92" fmla="*/ 357 w 437"/>
                <a:gd name="T93" fmla="*/ 161 h 348"/>
                <a:gd name="T94" fmla="*/ 396 w 437"/>
                <a:gd name="T95" fmla="*/ 13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7" h="348">
                  <a:moveTo>
                    <a:pt x="411" y="119"/>
                  </a:moveTo>
                  <a:cubicBezTo>
                    <a:pt x="417" y="119"/>
                    <a:pt x="420" y="116"/>
                    <a:pt x="422" y="112"/>
                  </a:cubicBezTo>
                  <a:cubicBezTo>
                    <a:pt x="422" y="112"/>
                    <a:pt x="422" y="112"/>
                    <a:pt x="422" y="112"/>
                  </a:cubicBezTo>
                  <a:cubicBezTo>
                    <a:pt x="422" y="110"/>
                    <a:pt x="422" y="110"/>
                    <a:pt x="422" y="110"/>
                  </a:cubicBezTo>
                  <a:cubicBezTo>
                    <a:pt x="425" y="110"/>
                    <a:pt x="425" y="110"/>
                    <a:pt x="425" y="110"/>
                  </a:cubicBezTo>
                  <a:cubicBezTo>
                    <a:pt x="437" y="109"/>
                    <a:pt x="437" y="109"/>
                    <a:pt x="437" y="109"/>
                  </a:cubicBezTo>
                  <a:cubicBezTo>
                    <a:pt x="437" y="100"/>
                    <a:pt x="437" y="100"/>
                    <a:pt x="437" y="100"/>
                  </a:cubicBezTo>
                  <a:cubicBezTo>
                    <a:pt x="434" y="100"/>
                    <a:pt x="431" y="99"/>
                    <a:pt x="427" y="96"/>
                  </a:cubicBezTo>
                  <a:cubicBezTo>
                    <a:pt x="406" y="77"/>
                    <a:pt x="406" y="77"/>
                    <a:pt x="406" y="77"/>
                  </a:cubicBezTo>
                  <a:cubicBezTo>
                    <a:pt x="406" y="77"/>
                    <a:pt x="406" y="77"/>
                    <a:pt x="406" y="77"/>
                  </a:cubicBezTo>
                  <a:cubicBezTo>
                    <a:pt x="397" y="50"/>
                    <a:pt x="397" y="50"/>
                    <a:pt x="397" y="50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70" y="37"/>
                    <a:pt x="358" y="37"/>
                    <a:pt x="350" y="38"/>
                  </a:cubicBezTo>
                  <a:cubicBezTo>
                    <a:pt x="347" y="39"/>
                    <a:pt x="347" y="39"/>
                    <a:pt x="347" y="39"/>
                  </a:cubicBezTo>
                  <a:cubicBezTo>
                    <a:pt x="348" y="47"/>
                    <a:pt x="348" y="47"/>
                    <a:pt x="348" y="47"/>
                  </a:cubicBezTo>
                  <a:cubicBezTo>
                    <a:pt x="348" y="48"/>
                    <a:pt x="348" y="48"/>
                    <a:pt x="348" y="48"/>
                  </a:cubicBezTo>
                  <a:cubicBezTo>
                    <a:pt x="348" y="50"/>
                    <a:pt x="348" y="50"/>
                    <a:pt x="348" y="50"/>
                  </a:cubicBezTo>
                  <a:cubicBezTo>
                    <a:pt x="346" y="50"/>
                    <a:pt x="346" y="50"/>
                    <a:pt x="346" y="50"/>
                  </a:cubicBezTo>
                  <a:cubicBezTo>
                    <a:pt x="335" y="55"/>
                    <a:pt x="335" y="55"/>
                    <a:pt x="335" y="55"/>
                  </a:cubicBezTo>
                  <a:cubicBezTo>
                    <a:pt x="333" y="54"/>
                    <a:pt x="333" y="54"/>
                    <a:pt x="333" y="54"/>
                  </a:cubicBezTo>
                  <a:cubicBezTo>
                    <a:pt x="324" y="45"/>
                    <a:pt x="318" y="41"/>
                    <a:pt x="315" y="44"/>
                  </a:cubicBezTo>
                  <a:cubicBezTo>
                    <a:pt x="291" y="55"/>
                    <a:pt x="277" y="61"/>
                    <a:pt x="273" y="58"/>
                  </a:cubicBezTo>
                  <a:cubicBezTo>
                    <a:pt x="270" y="59"/>
                    <a:pt x="266" y="61"/>
                    <a:pt x="262" y="66"/>
                  </a:cubicBezTo>
                  <a:cubicBezTo>
                    <a:pt x="260" y="69"/>
                    <a:pt x="260" y="69"/>
                    <a:pt x="260" y="69"/>
                  </a:cubicBezTo>
                  <a:cubicBezTo>
                    <a:pt x="257" y="66"/>
                    <a:pt x="257" y="66"/>
                    <a:pt x="257" y="66"/>
                  </a:cubicBezTo>
                  <a:cubicBezTo>
                    <a:pt x="250" y="60"/>
                    <a:pt x="246" y="55"/>
                    <a:pt x="246" y="50"/>
                  </a:cubicBezTo>
                  <a:cubicBezTo>
                    <a:pt x="246" y="48"/>
                    <a:pt x="251" y="42"/>
                    <a:pt x="260" y="33"/>
                  </a:cubicBezTo>
                  <a:cubicBezTo>
                    <a:pt x="269" y="22"/>
                    <a:pt x="274" y="16"/>
                    <a:pt x="274" y="15"/>
                  </a:cubicBezTo>
                  <a:cubicBezTo>
                    <a:pt x="272" y="11"/>
                    <a:pt x="272" y="11"/>
                    <a:pt x="272" y="11"/>
                  </a:cubicBezTo>
                  <a:cubicBezTo>
                    <a:pt x="269" y="10"/>
                    <a:pt x="264" y="13"/>
                    <a:pt x="257" y="18"/>
                  </a:cubicBezTo>
                  <a:cubicBezTo>
                    <a:pt x="250" y="23"/>
                    <a:pt x="246" y="25"/>
                    <a:pt x="243" y="24"/>
                  </a:cubicBezTo>
                  <a:cubicBezTo>
                    <a:pt x="242" y="24"/>
                    <a:pt x="240" y="22"/>
                    <a:pt x="240" y="19"/>
                  </a:cubicBezTo>
                  <a:cubicBezTo>
                    <a:pt x="239" y="17"/>
                    <a:pt x="239" y="17"/>
                    <a:pt x="239" y="17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0" y="15"/>
                    <a:pt x="220" y="15"/>
                    <a:pt x="220" y="15"/>
                  </a:cubicBezTo>
                  <a:cubicBezTo>
                    <a:pt x="218" y="16"/>
                    <a:pt x="218" y="16"/>
                    <a:pt x="218" y="16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7" y="15"/>
                    <a:pt x="217" y="15"/>
                    <a:pt x="217" y="15"/>
                  </a:cubicBezTo>
                  <a:cubicBezTo>
                    <a:pt x="207" y="9"/>
                    <a:pt x="198" y="6"/>
                    <a:pt x="189" y="2"/>
                  </a:cubicBezTo>
                  <a:cubicBezTo>
                    <a:pt x="183" y="0"/>
                    <a:pt x="177" y="3"/>
                    <a:pt x="171" y="10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81" y="31"/>
                    <a:pt x="183" y="38"/>
                    <a:pt x="181" y="43"/>
                  </a:cubicBezTo>
                  <a:cubicBezTo>
                    <a:pt x="180" y="45"/>
                    <a:pt x="178" y="47"/>
                    <a:pt x="175" y="47"/>
                  </a:cubicBezTo>
                  <a:cubicBezTo>
                    <a:pt x="171" y="48"/>
                    <a:pt x="165" y="47"/>
                    <a:pt x="157" y="41"/>
                  </a:cubicBezTo>
                  <a:cubicBezTo>
                    <a:pt x="151" y="37"/>
                    <a:pt x="146" y="33"/>
                    <a:pt x="142" y="31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17" y="106"/>
                    <a:pt x="117" y="106"/>
                    <a:pt x="117" y="10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0" y="203"/>
                    <a:pt x="50" y="203"/>
                    <a:pt x="50" y="20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5" y="215"/>
                    <a:pt x="55" y="215"/>
                    <a:pt x="55" y="215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36" y="228"/>
                    <a:pt x="36" y="228"/>
                    <a:pt x="36" y="228"/>
                  </a:cubicBezTo>
                  <a:cubicBezTo>
                    <a:pt x="33" y="246"/>
                    <a:pt x="33" y="246"/>
                    <a:pt x="33" y="246"/>
                  </a:cubicBezTo>
                  <a:cubicBezTo>
                    <a:pt x="13" y="246"/>
                    <a:pt x="13" y="246"/>
                    <a:pt x="13" y="246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4" y="265"/>
                    <a:pt x="4" y="265"/>
                    <a:pt x="4" y="26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4" y="317"/>
                    <a:pt x="4" y="317"/>
                    <a:pt x="4" y="317"/>
                  </a:cubicBezTo>
                  <a:cubicBezTo>
                    <a:pt x="5" y="319"/>
                    <a:pt x="5" y="319"/>
                    <a:pt x="5" y="319"/>
                  </a:cubicBezTo>
                  <a:cubicBezTo>
                    <a:pt x="5" y="328"/>
                    <a:pt x="5" y="328"/>
                    <a:pt x="5" y="328"/>
                  </a:cubicBezTo>
                  <a:cubicBezTo>
                    <a:pt x="13" y="338"/>
                    <a:pt x="13" y="338"/>
                    <a:pt x="13" y="338"/>
                  </a:cubicBezTo>
                  <a:cubicBezTo>
                    <a:pt x="14" y="339"/>
                    <a:pt x="14" y="339"/>
                    <a:pt x="14" y="339"/>
                  </a:cubicBezTo>
                  <a:cubicBezTo>
                    <a:pt x="14" y="348"/>
                    <a:pt x="14" y="348"/>
                    <a:pt x="14" y="348"/>
                  </a:cubicBezTo>
                  <a:cubicBezTo>
                    <a:pt x="36" y="346"/>
                    <a:pt x="36" y="346"/>
                    <a:pt x="36" y="346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8" y="343"/>
                    <a:pt x="38" y="343"/>
                    <a:pt x="38" y="343"/>
                  </a:cubicBezTo>
                  <a:cubicBezTo>
                    <a:pt x="44" y="335"/>
                    <a:pt x="44" y="335"/>
                    <a:pt x="44" y="335"/>
                  </a:cubicBezTo>
                  <a:cubicBezTo>
                    <a:pt x="31" y="322"/>
                    <a:pt x="31" y="322"/>
                    <a:pt x="31" y="322"/>
                  </a:cubicBezTo>
                  <a:cubicBezTo>
                    <a:pt x="29" y="321"/>
                    <a:pt x="29" y="321"/>
                    <a:pt x="29" y="321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1" y="314"/>
                    <a:pt x="21" y="314"/>
                    <a:pt x="21" y="314"/>
                  </a:cubicBezTo>
                  <a:cubicBezTo>
                    <a:pt x="20" y="313"/>
                    <a:pt x="20" y="313"/>
                    <a:pt x="20" y="313"/>
                  </a:cubicBezTo>
                  <a:cubicBezTo>
                    <a:pt x="20" y="299"/>
                    <a:pt x="20" y="299"/>
                    <a:pt x="20" y="299"/>
                  </a:cubicBezTo>
                  <a:cubicBezTo>
                    <a:pt x="32" y="299"/>
                    <a:pt x="32" y="299"/>
                    <a:pt x="32" y="299"/>
                  </a:cubicBezTo>
                  <a:cubicBezTo>
                    <a:pt x="33" y="295"/>
                    <a:pt x="33" y="295"/>
                    <a:pt x="33" y="295"/>
                  </a:cubicBezTo>
                  <a:cubicBezTo>
                    <a:pt x="29" y="281"/>
                    <a:pt x="29" y="281"/>
                    <a:pt x="29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103" y="258"/>
                    <a:pt x="103" y="258"/>
                    <a:pt x="103" y="258"/>
                  </a:cubicBezTo>
                  <a:cubicBezTo>
                    <a:pt x="109" y="248"/>
                    <a:pt x="109" y="248"/>
                    <a:pt x="109" y="248"/>
                  </a:cubicBezTo>
                  <a:cubicBezTo>
                    <a:pt x="111" y="244"/>
                    <a:pt x="111" y="244"/>
                    <a:pt x="111" y="244"/>
                  </a:cubicBezTo>
                  <a:cubicBezTo>
                    <a:pt x="120" y="248"/>
                    <a:pt x="120" y="248"/>
                    <a:pt x="120" y="248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122" y="250"/>
                    <a:pt x="122" y="250"/>
                    <a:pt x="122" y="250"/>
                  </a:cubicBezTo>
                  <a:cubicBezTo>
                    <a:pt x="126" y="255"/>
                    <a:pt x="126" y="255"/>
                    <a:pt x="126" y="255"/>
                  </a:cubicBezTo>
                  <a:cubicBezTo>
                    <a:pt x="131" y="255"/>
                    <a:pt x="131" y="255"/>
                    <a:pt x="131" y="255"/>
                  </a:cubicBezTo>
                  <a:cubicBezTo>
                    <a:pt x="129" y="244"/>
                    <a:pt x="129" y="244"/>
                    <a:pt x="129" y="244"/>
                  </a:cubicBezTo>
                  <a:cubicBezTo>
                    <a:pt x="145" y="244"/>
                    <a:pt x="145" y="244"/>
                    <a:pt x="145" y="244"/>
                  </a:cubicBezTo>
                  <a:cubicBezTo>
                    <a:pt x="160" y="247"/>
                    <a:pt x="160" y="247"/>
                    <a:pt x="160" y="24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7" y="236"/>
                    <a:pt x="167" y="236"/>
                    <a:pt x="167" y="236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8" y="206"/>
                    <a:pt x="188" y="206"/>
                    <a:pt x="188" y="206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12" y="222"/>
                    <a:pt x="212" y="222"/>
                    <a:pt x="212" y="222"/>
                  </a:cubicBezTo>
                  <a:cubicBezTo>
                    <a:pt x="215" y="218"/>
                    <a:pt x="215" y="218"/>
                    <a:pt x="215" y="218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13" y="164"/>
                    <a:pt x="213" y="164"/>
                    <a:pt x="213" y="164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25" y="164"/>
                    <a:pt x="225" y="164"/>
                    <a:pt x="225" y="164"/>
                  </a:cubicBezTo>
                  <a:cubicBezTo>
                    <a:pt x="226" y="164"/>
                    <a:pt x="226" y="164"/>
                    <a:pt x="226" y="164"/>
                  </a:cubicBezTo>
                  <a:cubicBezTo>
                    <a:pt x="227" y="164"/>
                    <a:pt x="227" y="164"/>
                    <a:pt x="227" y="164"/>
                  </a:cubicBezTo>
                  <a:cubicBezTo>
                    <a:pt x="228" y="165"/>
                    <a:pt x="228" y="165"/>
                    <a:pt x="228" y="165"/>
                  </a:cubicBezTo>
                  <a:cubicBezTo>
                    <a:pt x="246" y="199"/>
                    <a:pt x="246" y="199"/>
                    <a:pt x="246" y="199"/>
                  </a:cubicBezTo>
                  <a:cubicBezTo>
                    <a:pt x="270" y="196"/>
                    <a:pt x="270" y="196"/>
                    <a:pt x="270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7" y="186"/>
                    <a:pt x="277" y="186"/>
                    <a:pt x="277" y="186"/>
                  </a:cubicBezTo>
                  <a:cubicBezTo>
                    <a:pt x="271" y="181"/>
                    <a:pt x="271" y="181"/>
                    <a:pt x="271" y="181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6" y="172"/>
                    <a:pt x="286" y="172"/>
                    <a:pt x="286" y="172"/>
                  </a:cubicBezTo>
                  <a:cubicBezTo>
                    <a:pt x="286" y="171"/>
                    <a:pt x="286" y="171"/>
                    <a:pt x="286" y="171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8" y="175"/>
                    <a:pt x="298" y="175"/>
                    <a:pt x="298" y="175"/>
                  </a:cubicBezTo>
                  <a:cubicBezTo>
                    <a:pt x="298" y="165"/>
                    <a:pt x="298" y="165"/>
                    <a:pt x="298" y="165"/>
                  </a:cubicBezTo>
                  <a:cubicBezTo>
                    <a:pt x="302" y="164"/>
                    <a:pt x="302" y="164"/>
                    <a:pt x="302" y="164"/>
                  </a:cubicBezTo>
                  <a:cubicBezTo>
                    <a:pt x="313" y="164"/>
                    <a:pt x="313" y="164"/>
                    <a:pt x="313" y="164"/>
                  </a:cubicBezTo>
                  <a:cubicBezTo>
                    <a:pt x="322" y="165"/>
                    <a:pt x="328" y="169"/>
                    <a:pt x="333" y="175"/>
                  </a:cubicBezTo>
                  <a:cubicBezTo>
                    <a:pt x="334" y="178"/>
                    <a:pt x="334" y="178"/>
                    <a:pt x="334" y="178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42" y="157"/>
                    <a:pt x="347" y="157"/>
                    <a:pt x="355" y="160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7" y="162"/>
                    <a:pt x="357" y="162"/>
                    <a:pt x="357" y="162"/>
                  </a:cubicBezTo>
                  <a:cubicBezTo>
                    <a:pt x="358" y="163"/>
                    <a:pt x="360" y="164"/>
                    <a:pt x="360" y="164"/>
                  </a:cubicBezTo>
                  <a:cubicBezTo>
                    <a:pt x="364" y="162"/>
                    <a:pt x="376" y="154"/>
                    <a:pt x="396" y="138"/>
                  </a:cubicBezTo>
                  <a:cubicBezTo>
                    <a:pt x="396" y="128"/>
                    <a:pt x="402" y="122"/>
                    <a:pt x="411" y="119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92DC488B-586A-4E23-9859-CBF3C1034BA5}"/>
                </a:ext>
              </a:extLst>
            </p:cNvPr>
            <p:cNvSpPr/>
            <p:nvPr/>
          </p:nvSpPr>
          <p:spPr bwMode="auto">
            <a:xfrm>
              <a:off x="3298732" y="4555766"/>
              <a:ext cx="210444" cy="178447"/>
            </a:xfrm>
            <a:custGeom>
              <a:avLst/>
              <a:gdLst>
                <a:gd name="T0" fmla="*/ 64 w 141"/>
                <a:gd name="T1" fmla="*/ 12 h 120"/>
                <a:gd name="T2" fmla="*/ 62 w 141"/>
                <a:gd name="T3" fmla="*/ 15 h 120"/>
                <a:gd name="T4" fmla="*/ 62 w 141"/>
                <a:gd name="T5" fmla="*/ 16 h 120"/>
                <a:gd name="T6" fmla="*/ 61 w 141"/>
                <a:gd name="T7" fmla="*/ 17 h 120"/>
                <a:gd name="T8" fmla="*/ 33 w 141"/>
                <a:gd name="T9" fmla="*/ 24 h 120"/>
                <a:gd name="T10" fmla="*/ 34 w 141"/>
                <a:gd name="T11" fmla="*/ 28 h 120"/>
                <a:gd name="T12" fmla="*/ 43 w 141"/>
                <a:gd name="T13" fmla="*/ 38 h 120"/>
                <a:gd name="T14" fmla="*/ 40 w 141"/>
                <a:gd name="T15" fmla="*/ 39 h 120"/>
                <a:gd name="T16" fmla="*/ 27 w 141"/>
                <a:gd name="T17" fmla="*/ 46 h 120"/>
                <a:gd name="T18" fmla="*/ 7 w 141"/>
                <a:gd name="T19" fmla="*/ 61 h 120"/>
                <a:gd name="T20" fmla="*/ 11 w 141"/>
                <a:gd name="T21" fmla="*/ 108 h 120"/>
                <a:gd name="T22" fmla="*/ 32 w 141"/>
                <a:gd name="T23" fmla="*/ 110 h 120"/>
                <a:gd name="T24" fmla="*/ 33 w 141"/>
                <a:gd name="T25" fmla="*/ 110 h 120"/>
                <a:gd name="T26" fmla="*/ 33 w 141"/>
                <a:gd name="T27" fmla="*/ 110 h 120"/>
                <a:gd name="T28" fmla="*/ 53 w 141"/>
                <a:gd name="T29" fmla="*/ 120 h 120"/>
                <a:gd name="T30" fmla="*/ 75 w 141"/>
                <a:gd name="T31" fmla="*/ 117 h 120"/>
                <a:gd name="T32" fmla="*/ 108 w 141"/>
                <a:gd name="T33" fmla="*/ 90 h 120"/>
                <a:gd name="T34" fmla="*/ 109 w 141"/>
                <a:gd name="T35" fmla="*/ 90 h 120"/>
                <a:gd name="T36" fmla="*/ 110 w 141"/>
                <a:gd name="T37" fmla="*/ 89 h 120"/>
                <a:gd name="T38" fmla="*/ 120 w 141"/>
                <a:gd name="T39" fmla="*/ 86 h 120"/>
                <a:gd name="T40" fmla="*/ 117 w 141"/>
                <a:gd name="T41" fmla="*/ 57 h 120"/>
                <a:gd name="T42" fmla="*/ 117 w 141"/>
                <a:gd name="T43" fmla="*/ 56 h 120"/>
                <a:gd name="T44" fmla="*/ 129 w 141"/>
                <a:gd name="T45" fmla="*/ 38 h 120"/>
                <a:gd name="T46" fmla="*/ 129 w 141"/>
                <a:gd name="T47" fmla="*/ 37 h 120"/>
                <a:gd name="T48" fmla="*/ 130 w 141"/>
                <a:gd name="T49" fmla="*/ 37 h 120"/>
                <a:gd name="T50" fmla="*/ 140 w 141"/>
                <a:gd name="T51" fmla="*/ 30 h 120"/>
                <a:gd name="T52" fmla="*/ 137 w 141"/>
                <a:gd name="T53" fmla="*/ 8 h 120"/>
                <a:gd name="T54" fmla="*/ 127 w 141"/>
                <a:gd name="T55" fmla="*/ 0 h 120"/>
                <a:gd name="T56" fmla="*/ 129 w 141"/>
                <a:gd name="T57" fmla="*/ 10 h 120"/>
                <a:gd name="T58" fmla="*/ 110 w 141"/>
                <a:gd name="T59" fmla="*/ 7 h 120"/>
                <a:gd name="T60" fmla="*/ 102 w 141"/>
                <a:gd name="T61" fmla="*/ 12 h 120"/>
                <a:gd name="T62" fmla="*/ 101 w 141"/>
                <a:gd name="T63" fmla="*/ 12 h 120"/>
                <a:gd name="T64" fmla="*/ 64 w 141"/>
                <a:gd name="T65" fmla="*/ 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1" h="120">
                  <a:moveTo>
                    <a:pt x="64" y="12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2" y="38"/>
                    <a:pt x="41" y="39"/>
                    <a:pt x="40" y="39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0" y="70"/>
                    <a:pt x="1" y="85"/>
                    <a:pt x="11" y="108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75" y="117"/>
                    <a:pt x="75" y="117"/>
                    <a:pt x="75" y="117"/>
                  </a:cubicBezTo>
                  <a:cubicBezTo>
                    <a:pt x="84" y="114"/>
                    <a:pt x="95" y="106"/>
                    <a:pt x="108" y="90"/>
                  </a:cubicBezTo>
                  <a:cubicBezTo>
                    <a:pt x="109" y="90"/>
                    <a:pt x="109" y="90"/>
                    <a:pt x="109" y="90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29" y="38"/>
                    <a:pt x="129" y="38"/>
                    <a:pt x="129" y="38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1" y="21"/>
                    <a:pt x="140" y="14"/>
                    <a:pt x="137" y="8"/>
                  </a:cubicBezTo>
                  <a:cubicBezTo>
                    <a:pt x="134" y="2"/>
                    <a:pt x="131" y="0"/>
                    <a:pt x="127" y="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2"/>
                    <a:pt x="101" y="12"/>
                    <a:pt x="101" y="12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C3C284E-1ACA-4313-8192-F43423817316}"/>
              </a:ext>
            </a:extLst>
          </p:cNvPr>
          <p:cNvGrpSpPr/>
          <p:nvPr/>
        </p:nvGrpSpPr>
        <p:grpSpPr>
          <a:xfrm>
            <a:off x="3824516" y="2754313"/>
            <a:ext cx="280858" cy="897833"/>
            <a:chOff x="3373489" y="2480788"/>
            <a:chExt cx="233909" cy="747748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B97451EE-AA35-4CEF-B16F-89B7DF4C5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489" y="2480788"/>
              <a:ext cx="233909" cy="374908"/>
            </a:xfrm>
            <a:custGeom>
              <a:avLst/>
              <a:gdLst>
                <a:gd name="T0" fmla="*/ 215 w 429"/>
                <a:gd name="T1" fmla="*/ 670 h 670"/>
                <a:gd name="T2" fmla="*/ 215 w 429"/>
                <a:gd name="T3" fmla="*/ 667 h 670"/>
                <a:gd name="T4" fmla="*/ 215 w 429"/>
                <a:gd name="T5" fmla="*/ 670 h 670"/>
                <a:gd name="T6" fmla="*/ 215 w 429"/>
                <a:gd name="T7" fmla="*/ 0 h 670"/>
                <a:gd name="T8" fmla="*/ 0 w 429"/>
                <a:gd name="T9" fmla="*/ 212 h 670"/>
                <a:gd name="T10" fmla="*/ 7 w 429"/>
                <a:gd name="T11" fmla="*/ 267 h 670"/>
                <a:gd name="T12" fmla="*/ 88 w 429"/>
                <a:gd name="T13" fmla="*/ 420 h 670"/>
                <a:gd name="T14" fmla="*/ 146 w 429"/>
                <a:gd name="T15" fmla="*/ 504 h 670"/>
                <a:gd name="T16" fmla="*/ 181 w 429"/>
                <a:gd name="T17" fmla="*/ 567 h 670"/>
                <a:gd name="T18" fmla="*/ 215 w 429"/>
                <a:gd name="T19" fmla="*/ 667 h 670"/>
                <a:gd name="T20" fmla="*/ 248 w 429"/>
                <a:gd name="T21" fmla="*/ 567 h 670"/>
                <a:gd name="T22" fmla="*/ 279 w 429"/>
                <a:gd name="T23" fmla="*/ 510 h 670"/>
                <a:gd name="T24" fmla="*/ 342 w 429"/>
                <a:gd name="T25" fmla="*/ 420 h 670"/>
                <a:gd name="T26" fmla="*/ 422 w 429"/>
                <a:gd name="T27" fmla="*/ 267 h 670"/>
                <a:gd name="T28" fmla="*/ 429 w 429"/>
                <a:gd name="T29" fmla="*/ 212 h 670"/>
                <a:gd name="T30" fmla="*/ 215 w 429"/>
                <a:gd name="T3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9" h="670">
                  <a:moveTo>
                    <a:pt x="215" y="670"/>
                  </a:moveTo>
                  <a:cubicBezTo>
                    <a:pt x="215" y="670"/>
                    <a:pt x="215" y="670"/>
                    <a:pt x="215" y="667"/>
                  </a:cubicBezTo>
                  <a:cubicBezTo>
                    <a:pt x="214" y="670"/>
                    <a:pt x="215" y="670"/>
                    <a:pt x="215" y="670"/>
                  </a:cubicBezTo>
                  <a:close/>
                  <a:moveTo>
                    <a:pt x="215" y="0"/>
                  </a:moveTo>
                  <a:cubicBezTo>
                    <a:pt x="96" y="0"/>
                    <a:pt x="0" y="95"/>
                    <a:pt x="0" y="212"/>
                  </a:cubicBezTo>
                  <a:cubicBezTo>
                    <a:pt x="0" y="231"/>
                    <a:pt x="3" y="249"/>
                    <a:pt x="7" y="267"/>
                  </a:cubicBezTo>
                  <a:cubicBezTo>
                    <a:pt x="20" y="340"/>
                    <a:pt x="73" y="402"/>
                    <a:pt x="88" y="420"/>
                  </a:cubicBezTo>
                  <a:cubicBezTo>
                    <a:pt x="105" y="443"/>
                    <a:pt x="128" y="474"/>
                    <a:pt x="146" y="504"/>
                  </a:cubicBezTo>
                  <a:cubicBezTo>
                    <a:pt x="161" y="528"/>
                    <a:pt x="174" y="551"/>
                    <a:pt x="181" y="567"/>
                  </a:cubicBezTo>
                  <a:cubicBezTo>
                    <a:pt x="210" y="635"/>
                    <a:pt x="214" y="660"/>
                    <a:pt x="215" y="667"/>
                  </a:cubicBezTo>
                  <a:cubicBezTo>
                    <a:pt x="215" y="660"/>
                    <a:pt x="220" y="635"/>
                    <a:pt x="248" y="567"/>
                  </a:cubicBezTo>
                  <a:cubicBezTo>
                    <a:pt x="254" y="552"/>
                    <a:pt x="266" y="532"/>
                    <a:pt x="279" y="510"/>
                  </a:cubicBezTo>
                  <a:cubicBezTo>
                    <a:pt x="299" y="479"/>
                    <a:pt x="323" y="444"/>
                    <a:pt x="342" y="420"/>
                  </a:cubicBezTo>
                  <a:cubicBezTo>
                    <a:pt x="356" y="402"/>
                    <a:pt x="410" y="340"/>
                    <a:pt x="422" y="267"/>
                  </a:cubicBezTo>
                  <a:cubicBezTo>
                    <a:pt x="426" y="249"/>
                    <a:pt x="429" y="231"/>
                    <a:pt x="429" y="212"/>
                  </a:cubicBezTo>
                  <a:cubicBezTo>
                    <a:pt x="429" y="95"/>
                    <a:pt x="333" y="0"/>
                    <a:pt x="215" y="0"/>
                  </a:cubicBezTo>
                  <a:close/>
                </a:path>
              </a:pathLst>
            </a:custGeom>
            <a:solidFill>
              <a:srgbClr val="03CCCE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BFCD2B90-DE8B-4F41-8F34-B4887D0B0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751" y="2509838"/>
              <a:ext cx="173624" cy="17262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gradFill flip="none" rotWithShape="1">
                    <a:gsLst>
                      <a:gs pos="0">
                        <a:schemeClr val="lt1">
                          <a:shade val="30000"/>
                          <a:satMod val="115000"/>
                        </a:schemeClr>
                      </a:gs>
                      <a:gs pos="50000">
                        <a:schemeClr val="lt1">
                          <a:shade val="67500"/>
                          <a:satMod val="115000"/>
                        </a:schemeClr>
                      </a:gs>
                      <a:gs pos="100000">
                        <a:schemeClr val="lt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</a:rPr>
                <a:t> </a:t>
              </a:r>
              <a:endParaRPr lang="zh-CN" altLang="en-US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F0DA890-B7E0-41A7-B931-5612BF5138DE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373489" y="2853628"/>
              <a:ext cx="233909" cy="374908"/>
            </a:xfrm>
            <a:custGeom>
              <a:avLst/>
              <a:gdLst>
                <a:gd name="T0" fmla="*/ 215 w 429"/>
                <a:gd name="T1" fmla="*/ 670 h 670"/>
                <a:gd name="T2" fmla="*/ 215 w 429"/>
                <a:gd name="T3" fmla="*/ 667 h 670"/>
                <a:gd name="T4" fmla="*/ 215 w 429"/>
                <a:gd name="T5" fmla="*/ 670 h 670"/>
                <a:gd name="T6" fmla="*/ 215 w 429"/>
                <a:gd name="T7" fmla="*/ 0 h 670"/>
                <a:gd name="T8" fmla="*/ 0 w 429"/>
                <a:gd name="T9" fmla="*/ 212 h 670"/>
                <a:gd name="T10" fmla="*/ 7 w 429"/>
                <a:gd name="T11" fmla="*/ 267 h 670"/>
                <a:gd name="T12" fmla="*/ 88 w 429"/>
                <a:gd name="T13" fmla="*/ 420 h 670"/>
                <a:gd name="T14" fmla="*/ 146 w 429"/>
                <a:gd name="T15" fmla="*/ 504 h 670"/>
                <a:gd name="T16" fmla="*/ 181 w 429"/>
                <a:gd name="T17" fmla="*/ 567 h 670"/>
                <a:gd name="T18" fmla="*/ 215 w 429"/>
                <a:gd name="T19" fmla="*/ 667 h 670"/>
                <a:gd name="T20" fmla="*/ 248 w 429"/>
                <a:gd name="T21" fmla="*/ 567 h 670"/>
                <a:gd name="T22" fmla="*/ 279 w 429"/>
                <a:gd name="T23" fmla="*/ 510 h 670"/>
                <a:gd name="T24" fmla="*/ 342 w 429"/>
                <a:gd name="T25" fmla="*/ 420 h 670"/>
                <a:gd name="T26" fmla="*/ 422 w 429"/>
                <a:gd name="T27" fmla="*/ 267 h 670"/>
                <a:gd name="T28" fmla="*/ 429 w 429"/>
                <a:gd name="T29" fmla="*/ 212 h 670"/>
                <a:gd name="T30" fmla="*/ 215 w 429"/>
                <a:gd name="T3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9" h="670">
                  <a:moveTo>
                    <a:pt x="215" y="670"/>
                  </a:moveTo>
                  <a:cubicBezTo>
                    <a:pt x="215" y="670"/>
                    <a:pt x="215" y="670"/>
                    <a:pt x="215" y="667"/>
                  </a:cubicBezTo>
                  <a:cubicBezTo>
                    <a:pt x="214" y="670"/>
                    <a:pt x="215" y="670"/>
                    <a:pt x="215" y="670"/>
                  </a:cubicBezTo>
                  <a:close/>
                  <a:moveTo>
                    <a:pt x="215" y="0"/>
                  </a:moveTo>
                  <a:cubicBezTo>
                    <a:pt x="96" y="0"/>
                    <a:pt x="0" y="95"/>
                    <a:pt x="0" y="212"/>
                  </a:cubicBezTo>
                  <a:cubicBezTo>
                    <a:pt x="0" y="231"/>
                    <a:pt x="3" y="249"/>
                    <a:pt x="7" y="267"/>
                  </a:cubicBezTo>
                  <a:cubicBezTo>
                    <a:pt x="20" y="340"/>
                    <a:pt x="73" y="402"/>
                    <a:pt x="88" y="420"/>
                  </a:cubicBezTo>
                  <a:cubicBezTo>
                    <a:pt x="105" y="443"/>
                    <a:pt x="128" y="474"/>
                    <a:pt x="146" y="504"/>
                  </a:cubicBezTo>
                  <a:cubicBezTo>
                    <a:pt x="161" y="528"/>
                    <a:pt x="174" y="551"/>
                    <a:pt x="181" y="567"/>
                  </a:cubicBezTo>
                  <a:cubicBezTo>
                    <a:pt x="210" y="635"/>
                    <a:pt x="214" y="660"/>
                    <a:pt x="215" y="667"/>
                  </a:cubicBezTo>
                  <a:cubicBezTo>
                    <a:pt x="215" y="660"/>
                    <a:pt x="220" y="635"/>
                    <a:pt x="248" y="567"/>
                  </a:cubicBezTo>
                  <a:cubicBezTo>
                    <a:pt x="254" y="552"/>
                    <a:pt x="266" y="532"/>
                    <a:pt x="279" y="510"/>
                  </a:cubicBezTo>
                  <a:cubicBezTo>
                    <a:pt x="299" y="479"/>
                    <a:pt x="323" y="444"/>
                    <a:pt x="342" y="420"/>
                  </a:cubicBezTo>
                  <a:cubicBezTo>
                    <a:pt x="356" y="402"/>
                    <a:pt x="410" y="340"/>
                    <a:pt x="422" y="267"/>
                  </a:cubicBezTo>
                  <a:cubicBezTo>
                    <a:pt x="426" y="249"/>
                    <a:pt x="429" y="231"/>
                    <a:pt x="429" y="212"/>
                  </a:cubicBezTo>
                  <a:cubicBezTo>
                    <a:pt x="429" y="95"/>
                    <a:pt x="333" y="0"/>
                    <a:pt x="215" y="0"/>
                  </a:cubicBezTo>
                  <a:close/>
                </a:path>
              </a:pathLst>
            </a:custGeom>
            <a:noFill/>
            <a:ln w="12700">
              <a:noFill/>
            </a:ln>
            <a:effectLst>
              <a:innerShdw blurRad="63500" dist="25400" dir="156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sp>
        <p:nvSpPr>
          <p:cNvPr id="42" name="TextBox 43">
            <a:extLst>
              <a:ext uri="{FF2B5EF4-FFF2-40B4-BE49-F238E27FC236}">
                <a16:creationId xmlns:a16="http://schemas.microsoft.com/office/drawing/2014/main" id="{87FC60CF-7551-47C7-98B6-7C15D0AD1D92}"/>
              </a:ext>
            </a:extLst>
          </p:cNvPr>
          <p:cNvSpPr txBox="1"/>
          <p:nvPr/>
        </p:nvSpPr>
        <p:spPr>
          <a:xfrm>
            <a:off x="3782100" y="2772411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03CCCE"/>
                </a:solidFill>
                <a:latin typeface="Impact" pitchFamily="34" charset="0"/>
              </a:rPr>
              <a:t>DC1</a:t>
            </a:r>
            <a:endParaRPr lang="zh-CN" altLang="en-US" sz="1000" dirty="0">
              <a:solidFill>
                <a:srgbClr val="03CCCE"/>
              </a:solidFill>
              <a:latin typeface="Impact" pitchFamily="34" charset="0"/>
            </a:endParaRPr>
          </a:p>
        </p:txBody>
      </p:sp>
      <p:sp>
        <p:nvSpPr>
          <p:cNvPr id="44" name="圆角矩形 60">
            <a:extLst>
              <a:ext uri="{FF2B5EF4-FFF2-40B4-BE49-F238E27FC236}">
                <a16:creationId xmlns:a16="http://schemas.microsoft.com/office/drawing/2014/main" id="{E18622D9-A566-429B-BE27-56775D513763}"/>
              </a:ext>
            </a:extLst>
          </p:cNvPr>
          <p:cNvSpPr/>
          <p:nvPr/>
        </p:nvSpPr>
        <p:spPr>
          <a:xfrm>
            <a:off x="6354910" y="2245801"/>
            <a:ext cx="1730112" cy="395618"/>
          </a:xfrm>
          <a:prstGeom prst="roundRect">
            <a:avLst>
              <a:gd name="adj" fmla="val 0"/>
            </a:avLst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altLang="zh-CN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</a:t>
            </a:r>
            <a:r>
              <a:rPr lang="zh-CN" altLang="en-US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重复建设</a:t>
            </a:r>
          </a:p>
        </p:txBody>
      </p:sp>
      <p:sp>
        <p:nvSpPr>
          <p:cNvPr id="46" name="圆角矩形 62">
            <a:extLst>
              <a:ext uri="{FF2B5EF4-FFF2-40B4-BE49-F238E27FC236}">
                <a16:creationId xmlns:a16="http://schemas.microsoft.com/office/drawing/2014/main" id="{E042A58B-90B8-4149-9104-6D884C761F57}"/>
              </a:ext>
            </a:extLst>
          </p:cNvPr>
          <p:cNvSpPr/>
          <p:nvPr/>
        </p:nvSpPr>
        <p:spPr>
          <a:xfrm>
            <a:off x="6354910" y="2953532"/>
            <a:ext cx="1730112" cy="395619"/>
          </a:xfrm>
          <a:prstGeom prst="roundRect">
            <a:avLst>
              <a:gd name="adj" fmla="val 0"/>
            </a:avLst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altLang="zh-CN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</a:t>
            </a:r>
            <a:r>
              <a:rPr lang="zh-CN" altLang="en-US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低安全可靠</a:t>
            </a:r>
          </a:p>
        </p:txBody>
      </p:sp>
      <p:sp>
        <p:nvSpPr>
          <p:cNvPr id="48" name="圆角矩形 64">
            <a:extLst>
              <a:ext uri="{FF2B5EF4-FFF2-40B4-BE49-F238E27FC236}">
                <a16:creationId xmlns:a16="http://schemas.microsoft.com/office/drawing/2014/main" id="{CDB8ED22-49B3-4627-A39D-7685E979307D}"/>
              </a:ext>
            </a:extLst>
          </p:cNvPr>
          <p:cNvSpPr/>
          <p:nvPr/>
        </p:nvSpPr>
        <p:spPr>
          <a:xfrm>
            <a:off x="6354910" y="3652152"/>
            <a:ext cx="1730112" cy="346505"/>
          </a:xfrm>
          <a:prstGeom prst="roundRect">
            <a:avLst>
              <a:gd name="adj" fmla="val 0"/>
            </a:avLst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altLang="zh-CN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</a:t>
            </a:r>
            <a:r>
              <a:rPr lang="zh-CN" altLang="en-US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资源闲置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3AA6125-ADB5-470A-90E8-0303160B1623}"/>
              </a:ext>
            </a:extLst>
          </p:cNvPr>
          <p:cNvGrpSpPr/>
          <p:nvPr/>
        </p:nvGrpSpPr>
        <p:grpSpPr>
          <a:xfrm>
            <a:off x="4158462" y="3629431"/>
            <a:ext cx="280858" cy="897833"/>
            <a:chOff x="3373489" y="2480788"/>
            <a:chExt cx="233909" cy="747748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043D259B-E467-4355-B79C-3B3B5750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489" y="2480788"/>
              <a:ext cx="233909" cy="374908"/>
            </a:xfrm>
            <a:custGeom>
              <a:avLst/>
              <a:gdLst>
                <a:gd name="T0" fmla="*/ 215 w 429"/>
                <a:gd name="T1" fmla="*/ 670 h 670"/>
                <a:gd name="T2" fmla="*/ 215 w 429"/>
                <a:gd name="T3" fmla="*/ 667 h 670"/>
                <a:gd name="T4" fmla="*/ 215 w 429"/>
                <a:gd name="T5" fmla="*/ 670 h 670"/>
                <a:gd name="T6" fmla="*/ 215 w 429"/>
                <a:gd name="T7" fmla="*/ 0 h 670"/>
                <a:gd name="T8" fmla="*/ 0 w 429"/>
                <a:gd name="T9" fmla="*/ 212 h 670"/>
                <a:gd name="T10" fmla="*/ 7 w 429"/>
                <a:gd name="T11" fmla="*/ 267 h 670"/>
                <a:gd name="T12" fmla="*/ 88 w 429"/>
                <a:gd name="T13" fmla="*/ 420 h 670"/>
                <a:gd name="T14" fmla="*/ 146 w 429"/>
                <a:gd name="T15" fmla="*/ 504 h 670"/>
                <a:gd name="T16" fmla="*/ 181 w 429"/>
                <a:gd name="T17" fmla="*/ 567 h 670"/>
                <a:gd name="T18" fmla="*/ 215 w 429"/>
                <a:gd name="T19" fmla="*/ 667 h 670"/>
                <a:gd name="T20" fmla="*/ 248 w 429"/>
                <a:gd name="T21" fmla="*/ 567 h 670"/>
                <a:gd name="T22" fmla="*/ 279 w 429"/>
                <a:gd name="T23" fmla="*/ 510 h 670"/>
                <a:gd name="T24" fmla="*/ 342 w 429"/>
                <a:gd name="T25" fmla="*/ 420 h 670"/>
                <a:gd name="T26" fmla="*/ 422 w 429"/>
                <a:gd name="T27" fmla="*/ 267 h 670"/>
                <a:gd name="T28" fmla="*/ 429 w 429"/>
                <a:gd name="T29" fmla="*/ 212 h 670"/>
                <a:gd name="T30" fmla="*/ 215 w 429"/>
                <a:gd name="T3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9" h="670">
                  <a:moveTo>
                    <a:pt x="215" y="670"/>
                  </a:moveTo>
                  <a:cubicBezTo>
                    <a:pt x="215" y="670"/>
                    <a:pt x="215" y="670"/>
                    <a:pt x="215" y="667"/>
                  </a:cubicBezTo>
                  <a:cubicBezTo>
                    <a:pt x="214" y="670"/>
                    <a:pt x="215" y="670"/>
                    <a:pt x="215" y="670"/>
                  </a:cubicBezTo>
                  <a:close/>
                  <a:moveTo>
                    <a:pt x="215" y="0"/>
                  </a:moveTo>
                  <a:cubicBezTo>
                    <a:pt x="96" y="0"/>
                    <a:pt x="0" y="95"/>
                    <a:pt x="0" y="212"/>
                  </a:cubicBezTo>
                  <a:cubicBezTo>
                    <a:pt x="0" y="231"/>
                    <a:pt x="3" y="249"/>
                    <a:pt x="7" y="267"/>
                  </a:cubicBezTo>
                  <a:cubicBezTo>
                    <a:pt x="20" y="340"/>
                    <a:pt x="73" y="402"/>
                    <a:pt x="88" y="420"/>
                  </a:cubicBezTo>
                  <a:cubicBezTo>
                    <a:pt x="105" y="443"/>
                    <a:pt x="128" y="474"/>
                    <a:pt x="146" y="504"/>
                  </a:cubicBezTo>
                  <a:cubicBezTo>
                    <a:pt x="161" y="528"/>
                    <a:pt x="174" y="551"/>
                    <a:pt x="181" y="567"/>
                  </a:cubicBezTo>
                  <a:cubicBezTo>
                    <a:pt x="210" y="635"/>
                    <a:pt x="214" y="660"/>
                    <a:pt x="215" y="667"/>
                  </a:cubicBezTo>
                  <a:cubicBezTo>
                    <a:pt x="215" y="660"/>
                    <a:pt x="220" y="635"/>
                    <a:pt x="248" y="567"/>
                  </a:cubicBezTo>
                  <a:cubicBezTo>
                    <a:pt x="254" y="552"/>
                    <a:pt x="266" y="532"/>
                    <a:pt x="279" y="510"/>
                  </a:cubicBezTo>
                  <a:cubicBezTo>
                    <a:pt x="299" y="479"/>
                    <a:pt x="323" y="444"/>
                    <a:pt x="342" y="420"/>
                  </a:cubicBezTo>
                  <a:cubicBezTo>
                    <a:pt x="356" y="402"/>
                    <a:pt x="410" y="340"/>
                    <a:pt x="422" y="267"/>
                  </a:cubicBezTo>
                  <a:cubicBezTo>
                    <a:pt x="426" y="249"/>
                    <a:pt x="429" y="231"/>
                    <a:pt x="429" y="212"/>
                  </a:cubicBezTo>
                  <a:cubicBezTo>
                    <a:pt x="429" y="95"/>
                    <a:pt x="333" y="0"/>
                    <a:pt x="215" y="0"/>
                  </a:cubicBezTo>
                  <a:close/>
                </a:path>
              </a:pathLst>
            </a:custGeom>
            <a:solidFill>
              <a:srgbClr val="03CCCE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51" name="Oval 7">
              <a:extLst>
                <a:ext uri="{FF2B5EF4-FFF2-40B4-BE49-F238E27FC236}">
                  <a16:creationId xmlns:a16="http://schemas.microsoft.com/office/drawing/2014/main" id="{DC7F63DF-2E0B-4F7C-8544-A3E2EE8F1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751" y="2509838"/>
              <a:ext cx="173624" cy="17262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gradFill flip="none" rotWithShape="1">
                    <a:gsLst>
                      <a:gs pos="0">
                        <a:schemeClr val="lt1">
                          <a:shade val="30000"/>
                          <a:satMod val="115000"/>
                        </a:schemeClr>
                      </a:gs>
                      <a:gs pos="50000">
                        <a:schemeClr val="lt1">
                          <a:shade val="67500"/>
                          <a:satMod val="115000"/>
                        </a:schemeClr>
                      </a:gs>
                      <a:gs pos="100000">
                        <a:schemeClr val="lt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</a:rPr>
                <a:t> </a:t>
              </a:r>
              <a:endParaRPr lang="zh-CN" altLang="en-US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3A53FECF-487C-43C6-82F8-927AC7F933C1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373489" y="2853628"/>
              <a:ext cx="233909" cy="374908"/>
            </a:xfrm>
            <a:custGeom>
              <a:avLst/>
              <a:gdLst>
                <a:gd name="T0" fmla="*/ 215 w 429"/>
                <a:gd name="T1" fmla="*/ 670 h 670"/>
                <a:gd name="T2" fmla="*/ 215 w 429"/>
                <a:gd name="T3" fmla="*/ 667 h 670"/>
                <a:gd name="T4" fmla="*/ 215 w 429"/>
                <a:gd name="T5" fmla="*/ 670 h 670"/>
                <a:gd name="T6" fmla="*/ 215 w 429"/>
                <a:gd name="T7" fmla="*/ 0 h 670"/>
                <a:gd name="T8" fmla="*/ 0 w 429"/>
                <a:gd name="T9" fmla="*/ 212 h 670"/>
                <a:gd name="T10" fmla="*/ 7 w 429"/>
                <a:gd name="T11" fmla="*/ 267 h 670"/>
                <a:gd name="T12" fmla="*/ 88 w 429"/>
                <a:gd name="T13" fmla="*/ 420 h 670"/>
                <a:gd name="T14" fmla="*/ 146 w 429"/>
                <a:gd name="T15" fmla="*/ 504 h 670"/>
                <a:gd name="T16" fmla="*/ 181 w 429"/>
                <a:gd name="T17" fmla="*/ 567 h 670"/>
                <a:gd name="T18" fmla="*/ 215 w 429"/>
                <a:gd name="T19" fmla="*/ 667 h 670"/>
                <a:gd name="T20" fmla="*/ 248 w 429"/>
                <a:gd name="T21" fmla="*/ 567 h 670"/>
                <a:gd name="T22" fmla="*/ 279 w 429"/>
                <a:gd name="T23" fmla="*/ 510 h 670"/>
                <a:gd name="T24" fmla="*/ 342 w 429"/>
                <a:gd name="T25" fmla="*/ 420 h 670"/>
                <a:gd name="T26" fmla="*/ 422 w 429"/>
                <a:gd name="T27" fmla="*/ 267 h 670"/>
                <a:gd name="T28" fmla="*/ 429 w 429"/>
                <a:gd name="T29" fmla="*/ 212 h 670"/>
                <a:gd name="T30" fmla="*/ 215 w 429"/>
                <a:gd name="T3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9" h="670">
                  <a:moveTo>
                    <a:pt x="215" y="670"/>
                  </a:moveTo>
                  <a:cubicBezTo>
                    <a:pt x="215" y="670"/>
                    <a:pt x="215" y="670"/>
                    <a:pt x="215" y="667"/>
                  </a:cubicBezTo>
                  <a:cubicBezTo>
                    <a:pt x="214" y="670"/>
                    <a:pt x="215" y="670"/>
                    <a:pt x="215" y="670"/>
                  </a:cubicBezTo>
                  <a:close/>
                  <a:moveTo>
                    <a:pt x="215" y="0"/>
                  </a:moveTo>
                  <a:cubicBezTo>
                    <a:pt x="96" y="0"/>
                    <a:pt x="0" y="95"/>
                    <a:pt x="0" y="212"/>
                  </a:cubicBezTo>
                  <a:cubicBezTo>
                    <a:pt x="0" y="231"/>
                    <a:pt x="3" y="249"/>
                    <a:pt x="7" y="267"/>
                  </a:cubicBezTo>
                  <a:cubicBezTo>
                    <a:pt x="20" y="340"/>
                    <a:pt x="73" y="402"/>
                    <a:pt x="88" y="420"/>
                  </a:cubicBezTo>
                  <a:cubicBezTo>
                    <a:pt x="105" y="443"/>
                    <a:pt x="128" y="474"/>
                    <a:pt x="146" y="504"/>
                  </a:cubicBezTo>
                  <a:cubicBezTo>
                    <a:pt x="161" y="528"/>
                    <a:pt x="174" y="551"/>
                    <a:pt x="181" y="567"/>
                  </a:cubicBezTo>
                  <a:cubicBezTo>
                    <a:pt x="210" y="635"/>
                    <a:pt x="214" y="660"/>
                    <a:pt x="215" y="667"/>
                  </a:cubicBezTo>
                  <a:cubicBezTo>
                    <a:pt x="215" y="660"/>
                    <a:pt x="220" y="635"/>
                    <a:pt x="248" y="567"/>
                  </a:cubicBezTo>
                  <a:cubicBezTo>
                    <a:pt x="254" y="552"/>
                    <a:pt x="266" y="532"/>
                    <a:pt x="279" y="510"/>
                  </a:cubicBezTo>
                  <a:cubicBezTo>
                    <a:pt x="299" y="479"/>
                    <a:pt x="323" y="444"/>
                    <a:pt x="342" y="420"/>
                  </a:cubicBezTo>
                  <a:cubicBezTo>
                    <a:pt x="356" y="402"/>
                    <a:pt x="410" y="340"/>
                    <a:pt x="422" y="267"/>
                  </a:cubicBezTo>
                  <a:cubicBezTo>
                    <a:pt x="426" y="249"/>
                    <a:pt x="429" y="231"/>
                    <a:pt x="429" y="212"/>
                  </a:cubicBezTo>
                  <a:cubicBezTo>
                    <a:pt x="429" y="95"/>
                    <a:pt x="333" y="0"/>
                    <a:pt x="215" y="0"/>
                  </a:cubicBezTo>
                  <a:close/>
                </a:path>
              </a:pathLst>
            </a:custGeom>
            <a:noFill/>
            <a:ln w="12700">
              <a:noFill/>
            </a:ln>
            <a:effectLst>
              <a:innerShdw blurRad="63500" dist="25400" dir="156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sp>
        <p:nvSpPr>
          <p:cNvPr id="53" name="TextBox 72">
            <a:extLst>
              <a:ext uri="{FF2B5EF4-FFF2-40B4-BE49-F238E27FC236}">
                <a16:creationId xmlns:a16="http://schemas.microsoft.com/office/drawing/2014/main" id="{926D8E93-7997-411A-A3B0-E3192743BCFF}"/>
              </a:ext>
            </a:extLst>
          </p:cNvPr>
          <p:cNvSpPr txBox="1"/>
          <p:nvPr/>
        </p:nvSpPr>
        <p:spPr>
          <a:xfrm>
            <a:off x="4104611" y="3647529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03CCCE"/>
                </a:solidFill>
                <a:latin typeface="Impact" pitchFamily="34" charset="0"/>
              </a:rPr>
              <a:t>DC3</a:t>
            </a:r>
            <a:endParaRPr lang="zh-CN" altLang="en-US" sz="1000" dirty="0">
              <a:solidFill>
                <a:srgbClr val="03CCCE"/>
              </a:solidFill>
              <a:latin typeface="Impact" pitchFamily="34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3BCBCB6-C6E7-4E0A-8487-BF57E87B4EDB}"/>
              </a:ext>
            </a:extLst>
          </p:cNvPr>
          <p:cNvGrpSpPr/>
          <p:nvPr/>
        </p:nvGrpSpPr>
        <p:grpSpPr>
          <a:xfrm>
            <a:off x="3053958" y="3450738"/>
            <a:ext cx="280858" cy="897833"/>
            <a:chOff x="3373489" y="2480788"/>
            <a:chExt cx="233909" cy="747748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4E61FDBD-0714-4F49-8D04-D70FBB2F7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3489" y="2480788"/>
              <a:ext cx="233909" cy="374908"/>
            </a:xfrm>
            <a:custGeom>
              <a:avLst/>
              <a:gdLst>
                <a:gd name="T0" fmla="*/ 215 w 429"/>
                <a:gd name="T1" fmla="*/ 670 h 670"/>
                <a:gd name="T2" fmla="*/ 215 w 429"/>
                <a:gd name="T3" fmla="*/ 667 h 670"/>
                <a:gd name="T4" fmla="*/ 215 w 429"/>
                <a:gd name="T5" fmla="*/ 670 h 670"/>
                <a:gd name="T6" fmla="*/ 215 w 429"/>
                <a:gd name="T7" fmla="*/ 0 h 670"/>
                <a:gd name="T8" fmla="*/ 0 w 429"/>
                <a:gd name="T9" fmla="*/ 212 h 670"/>
                <a:gd name="T10" fmla="*/ 7 w 429"/>
                <a:gd name="T11" fmla="*/ 267 h 670"/>
                <a:gd name="T12" fmla="*/ 88 w 429"/>
                <a:gd name="T13" fmla="*/ 420 h 670"/>
                <a:gd name="T14" fmla="*/ 146 w 429"/>
                <a:gd name="T15" fmla="*/ 504 h 670"/>
                <a:gd name="T16" fmla="*/ 181 w 429"/>
                <a:gd name="T17" fmla="*/ 567 h 670"/>
                <a:gd name="T18" fmla="*/ 215 w 429"/>
                <a:gd name="T19" fmla="*/ 667 h 670"/>
                <a:gd name="T20" fmla="*/ 248 w 429"/>
                <a:gd name="T21" fmla="*/ 567 h 670"/>
                <a:gd name="T22" fmla="*/ 279 w 429"/>
                <a:gd name="T23" fmla="*/ 510 h 670"/>
                <a:gd name="T24" fmla="*/ 342 w 429"/>
                <a:gd name="T25" fmla="*/ 420 h 670"/>
                <a:gd name="T26" fmla="*/ 422 w 429"/>
                <a:gd name="T27" fmla="*/ 267 h 670"/>
                <a:gd name="T28" fmla="*/ 429 w 429"/>
                <a:gd name="T29" fmla="*/ 212 h 670"/>
                <a:gd name="T30" fmla="*/ 215 w 429"/>
                <a:gd name="T3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9" h="670">
                  <a:moveTo>
                    <a:pt x="215" y="670"/>
                  </a:moveTo>
                  <a:cubicBezTo>
                    <a:pt x="215" y="670"/>
                    <a:pt x="215" y="670"/>
                    <a:pt x="215" y="667"/>
                  </a:cubicBezTo>
                  <a:cubicBezTo>
                    <a:pt x="214" y="670"/>
                    <a:pt x="215" y="670"/>
                    <a:pt x="215" y="670"/>
                  </a:cubicBezTo>
                  <a:close/>
                  <a:moveTo>
                    <a:pt x="215" y="0"/>
                  </a:moveTo>
                  <a:cubicBezTo>
                    <a:pt x="96" y="0"/>
                    <a:pt x="0" y="95"/>
                    <a:pt x="0" y="212"/>
                  </a:cubicBezTo>
                  <a:cubicBezTo>
                    <a:pt x="0" y="231"/>
                    <a:pt x="3" y="249"/>
                    <a:pt x="7" y="267"/>
                  </a:cubicBezTo>
                  <a:cubicBezTo>
                    <a:pt x="20" y="340"/>
                    <a:pt x="73" y="402"/>
                    <a:pt x="88" y="420"/>
                  </a:cubicBezTo>
                  <a:cubicBezTo>
                    <a:pt x="105" y="443"/>
                    <a:pt x="128" y="474"/>
                    <a:pt x="146" y="504"/>
                  </a:cubicBezTo>
                  <a:cubicBezTo>
                    <a:pt x="161" y="528"/>
                    <a:pt x="174" y="551"/>
                    <a:pt x="181" y="567"/>
                  </a:cubicBezTo>
                  <a:cubicBezTo>
                    <a:pt x="210" y="635"/>
                    <a:pt x="214" y="660"/>
                    <a:pt x="215" y="667"/>
                  </a:cubicBezTo>
                  <a:cubicBezTo>
                    <a:pt x="215" y="660"/>
                    <a:pt x="220" y="635"/>
                    <a:pt x="248" y="567"/>
                  </a:cubicBezTo>
                  <a:cubicBezTo>
                    <a:pt x="254" y="552"/>
                    <a:pt x="266" y="532"/>
                    <a:pt x="279" y="510"/>
                  </a:cubicBezTo>
                  <a:cubicBezTo>
                    <a:pt x="299" y="479"/>
                    <a:pt x="323" y="444"/>
                    <a:pt x="342" y="420"/>
                  </a:cubicBezTo>
                  <a:cubicBezTo>
                    <a:pt x="356" y="402"/>
                    <a:pt x="410" y="340"/>
                    <a:pt x="422" y="267"/>
                  </a:cubicBezTo>
                  <a:cubicBezTo>
                    <a:pt x="426" y="249"/>
                    <a:pt x="429" y="231"/>
                    <a:pt x="429" y="212"/>
                  </a:cubicBezTo>
                  <a:cubicBezTo>
                    <a:pt x="429" y="95"/>
                    <a:pt x="333" y="0"/>
                    <a:pt x="215" y="0"/>
                  </a:cubicBezTo>
                  <a:close/>
                </a:path>
              </a:pathLst>
            </a:custGeom>
            <a:solidFill>
              <a:srgbClr val="03CCCE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966067FD-41F3-4B43-9441-9FAE05DD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751" y="2509838"/>
              <a:ext cx="173624" cy="172628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gradFill flip="none" rotWithShape="1">
                    <a:gsLst>
                      <a:gs pos="0">
                        <a:schemeClr val="lt1">
                          <a:shade val="30000"/>
                          <a:satMod val="115000"/>
                        </a:schemeClr>
                      </a:gs>
                      <a:gs pos="50000">
                        <a:schemeClr val="lt1">
                          <a:shade val="67500"/>
                          <a:satMod val="115000"/>
                        </a:schemeClr>
                      </a:gs>
                      <a:gs pos="100000">
                        <a:schemeClr val="lt1">
                          <a:shade val="100000"/>
                          <a:satMod val="115000"/>
                        </a:schemeClr>
                      </a:gs>
                    </a:gsLst>
                    <a:lin ang="2700000" scaled="1"/>
                    <a:tileRect/>
                  </a:gradFill>
                </a:rPr>
                <a:t> </a:t>
              </a:r>
              <a:endParaRPr lang="zh-CN" altLang="en-US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1D31BE77-4FA0-4DB2-A94F-AFAE7460B415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373489" y="2853628"/>
              <a:ext cx="233909" cy="374908"/>
            </a:xfrm>
            <a:custGeom>
              <a:avLst/>
              <a:gdLst>
                <a:gd name="T0" fmla="*/ 215 w 429"/>
                <a:gd name="T1" fmla="*/ 670 h 670"/>
                <a:gd name="T2" fmla="*/ 215 w 429"/>
                <a:gd name="T3" fmla="*/ 667 h 670"/>
                <a:gd name="T4" fmla="*/ 215 w 429"/>
                <a:gd name="T5" fmla="*/ 670 h 670"/>
                <a:gd name="T6" fmla="*/ 215 w 429"/>
                <a:gd name="T7" fmla="*/ 0 h 670"/>
                <a:gd name="T8" fmla="*/ 0 w 429"/>
                <a:gd name="T9" fmla="*/ 212 h 670"/>
                <a:gd name="T10" fmla="*/ 7 w 429"/>
                <a:gd name="T11" fmla="*/ 267 h 670"/>
                <a:gd name="T12" fmla="*/ 88 w 429"/>
                <a:gd name="T13" fmla="*/ 420 h 670"/>
                <a:gd name="T14" fmla="*/ 146 w 429"/>
                <a:gd name="T15" fmla="*/ 504 h 670"/>
                <a:gd name="T16" fmla="*/ 181 w 429"/>
                <a:gd name="T17" fmla="*/ 567 h 670"/>
                <a:gd name="T18" fmla="*/ 215 w 429"/>
                <a:gd name="T19" fmla="*/ 667 h 670"/>
                <a:gd name="T20" fmla="*/ 248 w 429"/>
                <a:gd name="T21" fmla="*/ 567 h 670"/>
                <a:gd name="T22" fmla="*/ 279 w 429"/>
                <a:gd name="T23" fmla="*/ 510 h 670"/>
                <a:gd name="T24" fmla="*/ 342 w 429"/>
                <a:gd name="T25" fmla="*/ 420 h 670"/>
                <a:gd name="T26" fmla="*/ 422 w 429"/>
                <a:gd name="T27" fmla="*/ 267 h 670"/>
                <a:gd name="T28" fmla="*/ 429 w 429"/>
                <a:gd name="T29" fmla="*/ 212 h 670"/>
                <a:gd name="T30" fmla="*/ 215 w 429"/>
                <a:gd name="T3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9" h="670">
                  <a:moveTo>
                    <a:pt x="215" y="670"/>
                  </a:moveTo>
                  <a:cubicBezTo>
                    <a:pt x="215" y="670"/>
                    <a:pt x="215" y="670"/>
                    <a:pt x="215" y="667"/>
                  </a:cubicBezTo>
                  <a:cubicBezTo>
                    <a:pt x="214" y="670"/>
                    <a:pt x="215" y="670"/>
                    <a:pt x="215" y="670"/>
                  </a:cubicBezTo>
                  <a:close/>
                  <a:moveTo>
                    <a:pt x="215" y="0"/>
                  </a:moveTo>
                  <a:cubicBezTo>
                    <a:pt x="96" y="0"/>
                    <a:pt x="0" y="95"/>
                    <a:pt x="0" y="212"/>
                  </a:cubicBezTo>
                  <a:cubicBezTo>
                    <a:pt x="0" y="231"/>
                    <a:pt x="3" y="249"/>
                    <a:pt x="7" y="267"/>
                  </a:cubicBezTo>
                  <a:cubicBezTo>
                    <a:pt x="20" y="340"/>
                    <a:pt x="73" y="402"/>
                    <a:pt x="88" y="420"/>
                  </a:cubicBezTo>
                  <a:cubicBezTo>
                    <a:pt x="105" y="443"/>
                    <a:pt x="128" y="474"/>
                    <a:pt x="146" y="504"/>
                  </a:cubicBezTo>
                  <a:cubicBezTo>
                    <a:pt x="161" y="528"/>
                    <a:pt x="174" y="551"/>
                    <a:pt x="181" y="567"/>
                  </a:cubicBezTo>
                  <a:cubicBezTo>
                    <a:pt x="210" y="635"/>
                    <a:pt x="214" y="660"/>
                    <a:pt x="215" y="667"/>
                  </a:cubicBezTo>
                  <a:cubicBezTo>
                    <a:pt x="215" y="660"/>
                    <a:pt x="220" y="635"/>
                    <a:pt x="248" y="567"/>
                  </a:cubicBezTo>
                  <a:cubicBezTo>
                    <a:pt x="254" y="552"/>
                    <a:pt x="266" y="532"/>
                    <a:pt x="279" y="510"/>
                  </a:cubicBezTo>
                  <a:cubicBezTo>
                    <a:pt x="299" y="479"/>
                    <a:pt x="323" y="444"/>
                    <a:pt x="342" y="420"/>
                  </a:cubicBezTo>
                  <a:cubicBezTo>
                    <a:pt x="356" y="402"/>
                    <a:pt x="410" y="340"/>
                    <a:pt x="422" y="267"/>
                  </a:cubicBezTo>
                  <a:cubicBezTo>
                    <a:pt x="426" y="249"/>
                    <a:pt x="429" y="231"/>
                    <a:pt x="429" y="212"/>
                  </a:cubicBezTo>
                  <a:cubicBezTo>
                    <a:pt x="429" y="95"/>
                    <a:pt x="333" y="0"/>
                    <a:pt x="215" y="0"/>
                  </a:cubicBezTo>
                  <a:close/>
                </a:path>
              </a:pathLst>
            </a:custGeom>
            <a:noFill/>
            <a:ln w="12700">
              <a:noFill/>
            </a:ln>
            <a:effectLst>
              <a:innerShdw blurRad="63500" dist="25400" dir="156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</p:grpSp>
      <p:sp>
        <p:nvSpPr>
          <p:cNvPr id="58" name="TextBox 77">
            <a:extLst>
              <a:ext uri="{FF2B5EF4-FFF2-40B4-BE49-F238E27FC236}">
                <a16:creationId xmlns:a16="http://schemas.microsoft.com/office/drawing/2014/main" id="{BEB7E071-BA1B-43FE-A7B5-8F2E0D3E0EB9}"/>
              </a:ext>
            </a:extLst>
          </p:cNvPr>
          <p:cNvSpPr txBox="1"/>
          <p:nvPr/>
        </p:nvSpPr>
        <p:spPr>
          <a:xfrm>
            <a:off x="3001783" y="3468836"/>
            <a:ext cx="389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solidFill>
                  <a:srgbClr val="03CCCE"/>
                </a:solidFill>
                <a:latin typeface="Impact" pitchFamily="34" charset="0"/>
              </a:rPr>
              <a:t>DC2</a:t>
            </a:r>
            <a:endParaRPr lang="zh-CN" altLang="en-US" sz="1000" dirty="0">
              <a:solidFill>
                <a:srgbClr val="03CCCE"/>
              </a:solidFill>
              <a:latin typeface="Impact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01A2837-F52B-4BA8-97A3-F9656F2D995D}"/>
              </a:ext>
            </a:extLst>
          </p:cNvPr>
          <p:cNvSpPr/>
          <p:nvPr/>
        </p:nvSpPr>
        <p:spPr>
          <a:xfrm>
            <a:off x="6354910" y="1300507"/>
            <a:ext cx="1876585" cy="621371"/>
          </a:xfrm>
          <a:prstGeom prst="rect">
            <a:avLst/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b="1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用户痛点分析</a:t>
            </a:r>
          </a:p>
        </p:txBody>
      </p:sp>
      <p:sp>
        <p:nvSpPr>
          <p:cNvPr id="60" name="圆角矩形 64">
            <a:extLst>
              <a:ext uri="{FF2B5EF4-FFF2-40B4-BE49-F238E27FC236}">
                <a16:creationId xmlns:a16="http://schemas.microsoft.com/office/drawing/2014/main" id="{DFD4FEFC-D6FF-44FA-BB91-D9CEC03AAAEB}"/>
              </a:ext>
            </a:extLst>
          </p:cNvPr>
          <p:cNvSpPr/>
          <p:nvPr/>
        </p:nvSpPr>
        <p:spPr>
          <a:xfrm>
            <a:off x="6354910" y="4317586"/>
            <a:ext cx="1730112" cy="346505"/>
          </a:xfrm>
          <a:prstGeom prst="roundRect">
            <a:avLst>
              <a:gd name="adj" fmla="val 0"/>
            </a:avLst>
          </a:prstGeom>
          <a:solidFill>
            <a:srgbClr val="006699"/>
          </a:solidFill>
          <a:ln w="6350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en-US" altLang="zh-CN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</a:t>
            </a:r>
            <a:r>
              <a:rPr lang="zh-CN" altLang="en-US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业务上线慢</a:t>
            </a:r>
          </a:p>
        </p:txBody>
      </p:sp>
      <p:sp>
        <p:nvSpPr>
          <p:cNvPr id="66" name="箭头: V 形 65">
            <a:extLst>
              <a:ext uri="{FF2B5EF4-FFF2-40B4-BE49-F238E27FC236}">
                <a16:creationId xmlns:a16="http://schemas.microsoft.com/office/drawing/2014/main" id="{F0CBBA70-696A-4A71-820A-78FAAF44BAB8}"/>
              </a:ext>
            </a:extLst>
          </p:cNvPr>
          <p:cNvSpPr/>
          <p:nvPr/>
        </p:nvSpPr>
        <p:spPr>
          <a:xfrm>
            <a:off x="4695310" y="24144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项目背景</a:t>
            </a:r>
          </a:p>
        </p:txBody>
      </p:sp>
      <p:sp>
        <p:nvSpPr>
          <p:cNvPr id="67" name="箭头: V 形 66">
            <a:extLst>
              <a:ext uri="{FF2B5EF4-FFF2-40B4-BE49-F238E27FC236}">
                <a16:creationId xmlns:a16="http://schemas.microsoft.com/office/drawing/2014/main" id="{4410FF14-1B51-4497-87B4-CAB6BF86D03E}"/>
              </a:ext>
            </a:extLst>
          </p:cNvPr>
          <p:cNvSpPr/>
          <p:nvPr/>
        </p:nvSpPr>
        <p:spPr>
          <a:xfrm>
            <a:off x="6068371" y="24144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68" name="箭头: V 形 67">
            <a:extLst>
              <a:ext uri="{FF2B5EF4-FFF2-40B4-BE49-F238E27FC236}">
                <a16:creationId xmlns:a16="http://schemas.microsoft.com/office/drawing/2014/main" id="{1BBEAF1D-F824-4E58-BB18-8C842D515BD0}"/>
              </a:ext>
            </a:extLst>
          </p:cNvPr>
          <p:cNvSpPr/>
          <p:nvPr/>
        </p:nvSpPr>
        <p:spPr>
          <a:xfrm>
            <a:off x="7589575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基础设施</a:t>
            </a:r>
          </a:p>
        </p:txBody>
      </p:sp>
      <p:sp>
        <p:nvSpPr>
          <p:cNvPr id="69" name="箭头: V 形 68">
            <a:extLst>
              <a:ext uri="{FF2B5EF4-FFF2-40B4-BE49-F238E27FC236}">
                <a16:creationId xmlns:a16="http://schemas.microsoft.com/office/drawing/2014/main" id="{C63160AC-940A-48B6-AB37-9ACBF3AE4997}"/>
              </a:ext>
            </a:extLst>
          </p:cNvPr>
          <p:cNvSpPr/>
          <p:nvPr/>
        </p:nvSpPr>
        <p:spPr>
          <a:xfrm>
            <a:off x="8961175" y="24144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70" name="箭头: V 形 69">
            <a:extLst>
              <a:ext uri="{FF2B5EF4-FFF2-40B4-BE49-F238E27FC236}">
                <a16:creationId xmlns:a16="http://schemas.microsoft.com/office/drawing/2014/main" id="{1AD9E8F9-2962-4722-A95F-585626B4A66B}"/>
              </a:ext>
            </a:extLst>
          </p:cNvPr>
          <p:cNvSpPr/>
          <p:nvPr/>
        </p:nvSpPr>
        <p:spPr>
          <a:xfrm>
            <a:off x="10626139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3903215899"/>
      </p:ext>
    </p:extLst>
  </p:cSld>
  <p:clrMapOvr>
    <a:masterClrMapping/>
  </p:clrMapOvr>
  <p:transition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47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 p14:presetBounceEnd="6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9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2" grpId="1"/>
          <p:bldP spid="44" grpId="0" animBg="1"/>
          <p:bldP spid="46" grpId="0" animBg="1"/>
          <p:bldP spid="48" grpId="0" animBg="1"/>
          <p:bldP spid="53" grpId="0"/>
          <p:bldP spid="53" grpId="1"/>
          <p:bldP spid="58" grpId="0"/>
          <p:bldP spid="58" grpId="1"/>
          <p:bldP spid="59" grpId="0" animBg="1"/>
          <p:bldP spid="6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utoRev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47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2" grpId="1"/>
          <p:bldP spid="44" grpId="0" animBg="1"/>
          <p:bldP spid="46" grpId="0" animBg="1"/>
          <p:bldP spid="48" grpId="0" animBg="1"/>
          <p:bldP spid="53" grpId="0"/>
          <p:bldP spid="53" grpId="1"/>
          <p:bldP spid="58" grpId="0"/>
          <p:bldP spid="58" grpId="1"/>
          <p:bldP spid="59" grpId="0" animBg="1"/>
          <p:bldP spid="60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246450" y="2220523"/>
            <a:ext cx="1005315" cy="299674"/>
            <a:chOff x="7244862" y="2564012"/>
            <a:chExt cx="1005315" cy="299674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flipH="1">
            <a:off x="3935775" y="2220523"/>
            <a:ext cx="1005315" cy="299674"/>
            <a:chOff x="7244862" y="2564012"/>
            <a:chExt cx="1005315" cy="299674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4404" flipV="1">
            <a:off x="6453145" y="4156484"/>
            <a:ext cx="1005315" cy="299674"/>
            <a:chOff x="7244862" y="2564012"/>
            <a:chExt cx="1005315" cy="299674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20245596" flipH="1" flipV="1">
            <a:off x="4747696" y="4156484"/>
            <a:ext cx="1005315" cy="299674"/>
            <a:chOff x="7244862" y="2564012"/>
            <a:chExt cx="1005315" cy="299674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482040" y="1805827"/>
            <a:ext cx="2955174" cy="1447269"/>
            <a:chOff x="1603804" y="2220559"/>
            <a:chExt cx="2955174" cy="1447269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安全可靠</a:t>
              </a:r>
              <a:endPara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79271" y="2559832"/>
              <a:ext cx="2879707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管理、业务平面物理隔离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抵抗网络攻击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非法业务检测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数据可靠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624790" y="4255850"/>
            <a:ext cx="2955174" cy="944071"/>
            <a:chOff x="1603804" y="2220559"/>
            <a:chExt cx="2955174" cy="944071"/>
          </a:xfrm>
        </p:grpSpPr>
        <p:sp>
          <p:nvSpPr>
            <p:cNvPr id="55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灵活扩展</a:t>
              </a:r>
              <a:endParaRPr lang="en-GB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79271" y="2610632"/>
              <a:ext cx="287970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物理设备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数据业务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782435" y="1805827"/>
            <a:ext cx="2013460" cy="1180070"/>
            <a:chOff x="2625776" y="2220559"/>
            <a:chExt cx="2013460" cy="1180070"/>
          </a:xfrm>
        </p:grpSpPr>
        <p:sp>
          <p:nvSpPr>
            <p:cNvPr id="58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基础设施共享</a:t>
              </a:r>
              <a:endPara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023413" y="2569632"/>
              <a:ext cx="1368677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高利用率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r"/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跨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DC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调度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r"/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节能减排</a:t>
              </a:r>
              <a:endParaRPr lang="en-US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636030" y="4287601"/>
            <a:ext cx="2959965" cy="1461291"/>
            <a:chOff x="1679271" y="2257337"/>
            <a:chExt cx="2959965" cy="1461291"/>
          </a:xfrm>
        </p:grpSpPr>
        <p:sp>
          <p:nvSpPr>
            <p:cNvPr id="61" name="Text Placeholder 2"/>
            <p:cNvSpPr txBox="1">
              <a:spLocks/>
            </p:cNvSpPr>
            <p:nvPr/>
          </p:nvSpPr>
          <p:spPr>
            <a:xfrm>
              <a:off x="2109785" y="2257337"/>
              <a:ext cx="2529451" cy="2021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敏捷运营、精简运维</a:t>
              </a:r>
              <a:endParaRPr lang="en-GB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79271" y="2610632"/>
              <a:ext cx="2879707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全网统一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r"/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层级管理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AI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运维</a:t>
              </a:r>
              <a:endPara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r"/>
              <a:endParaRPr lang="en-US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23106" y="1915222"/>
            <a:ext cx="3939219" cy="3837413"/>
            <a:chOff x="4121518" y="1915221"/>
            <a:chExt cx="3939219" cy="3837413"/>
          </a:xfrm>
        </p:grpSpPr>
        <p:grpSp>
          <p:nvGrpSpPr>
            <p:cNvPr id="5" name="Group 52"/>
            <p:cNvGrpSpPr/>
            <p:nvPr/>
          </p:nvGrpSpPr>
          <p:grpSpPr>
            <a:xfrm>
              <a:off x="4121518" y="1915221"/>
              <a:ext cx="3939219" cy="3837413"/>
              <a:chOff x="3160707" y="1634350"/>
              <a:chExt cx="2825746" cy="2752719"/>
            </a:xfrm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3160707" y="1912160"/>
                <a:ext cx="1181098" cy="1243010"/>
              </a:xfrm>
              <a:custGeom>
                <a:avLst/>
                <a:gdLst/>
                <a:ahLst/>
                <a:cxnLst>
                  <a:cxn ang="0">
                    <a:pos x="85" y="294"/>
                  </a:cxn>
                  <a:cxn ang="0">
                    <a:pos x="0" y="330"/>
                  </a:cxn>
                  <a:cxn ang="0">
                    <a:pos x="314" y="0"/>
                  </a:cxn>
                  <a:cxn ang="0">
                    <a:pos x="167" y="327"/>
                  </a:cxn>
                  <a:cxn ang="0">
                    <a:pos x="85" y="294"/>
                  </a:cxn>
                  <a:cxn ang="0">
                    <a:pos x="85" y="294"/>
                  </a:cxn>
                  <a:cxn ang="0">
                    <a:pos x="85" y="294"/>
                  </a:cxn>
                </a:cxnLst>
                <a:rect l="0" t="0" r="r" b="b"/>
                <a:pathLst>
                  <a:path w="314" h="330">
                    <a:moveTo>
                      <a:pt x="85" y="294"/>
                    </a:moveTo>
                    <a:cubicBezTo>
                      <a:pt x="52" y="294"/>
                      <a:pt x="21" y="307"/>
                      <a:pt x="0" y="330"/>
                    </a:cubicBezTo>
                    <a:cubicBezTo>
                      <a:pt x="19" y="162"/>
                      <a:pt x="149" y="27"/>
                      <a:pt x="314" y="0"/>
                    </a:cubicBezTo>
                    <a:cubicBezTo>
                      <a:pt x="176" y="99"/>
                      <a:pt x="167" y="274"/>
                      <a:pt x="167" y="327"/>
                    </a:cubicBezTo>
                    <a:cubicBezTo>
                      <a:pt x="146" y="306"/>
                      <a:pt x="116" y="294"/>
                      <a:pt x="85" y="294"/>
                    </a:cubicBezTo>
                    <a:close/>
                    <a:moveTo>
                      <a:pt x="85" y="294"/>
                    </a:moveTo>
                    <a:cubicBezTo>
                      <a:pt x="85" y="294"/>
                      <a:pt x="85" y="294"/>
                      <a:pt x="85" y="294"/>
                    </a:cubicBezTo>
                  </a:path>
                </a:pathLst>
              </a:cu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3886194" y="1916923"/>
                <a:ext cx="636587" cy="1238248"/>
              </a:xfrm>
              <a:custGeom>
                <a:avLst/>
                <a:gdLst/>
                <a:ahLst/>
                <a:cxnLst>
                  <a:cxn ang="0">
                    <a:pos x="84" y="293"/>
                  </a:cxn>
                  <a:cxn ang="0">
                    <a:pos x="1" y="327"/>
                  </a:cxn>
                  <a:cxn ang="0">
                    <a:pos x="169" y="0"/>
                  </a:cxn>
                  <a:cxn ang="0">
                    <a:pos x="169" y="329"/>
                  </a:cxn>
                  <a:cxn ang="0">
                    <a:pos x="84" y="293"/>
                  </a:cxn>
                  <a:cxn ang="0">
                    <a:pos x="84" y="293"/>
                  </a:cxn>
                  <a:cxn ang="0">
                    <a:pos x="84" y="293"/>
                  </a:cxn>
                </a:cxnLst>
                <a:rect l="0" t="0" r="r" b="b"/>
                <a:pathLst>
                  <a:path w="169" h="329">
                    <a:moveTo>
                      <a:pt x="84" y="293"/>
                    </a:moveTo>
                    <a:cubicBezTo>
                      <a:pt x="52" y="293"/>
                      <a:pt x="22" y="306"/>
                      <a:pt x="1" y="327"/>
                    </a:cubicBezTo>
                    <a:cubicBezTo>
                      <a:pt x="0" y="276"/>
                      <a:pt x="8" y="87"/>
                      <a:pt x="169" y="0"/>
                    </a:cubicBezTo>
                    <a:cubicBezTo>
                      <a:pt x="169" y="329"/>
                      <a:pt x="169" y="329"/>
                      <a:pt x="169" y="329"/>
                    </a:cubicBezTo>
                    <a:cubicBezTo>
                      <a:pt x="147" y="306"/>
                      <a:pt x="117" y="293"/>
                      <a:pt x="84" y="293"/>
                    </a:cubicBezTo>
                    <a:close/>
                    <a:moveTo>
                      <a:pt x="84" y="293"/>
                    </a:moveTo>
                    <a:cubicBezTo>
                      <a:pt x="84" y="293"/>
                      <a:pt x="84" y="293"/>
                      <a:pt x="84" y="293"/>
                    </a:cubicBezTo>
                  </a:path>
                </a:pathLst>
              </a:custGeom>
              <a:solidFill>
                <a:srgbClr val="0066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4621205" y="1916923"/>
                <a:ext cx="634999" cy="1238248"/>
              </a:xfrm>
              <a:custGeom>
                <a:avLst/>
                <a:gdLst/>
                <a:ahLst/>
                <a:cxnLst>
                  <a:cxn ang="0">
                    <a:pos x="85" y="293"/>
                  </a:cxn>
                  <a:cxn ang="0">
                    <a:pos x="0" y="329"/>
                  </a:cxn>
                  <a:cxn ang="0">
                    <a:pos x="0" y="0"/>
                  </a:cxn>
                  <a:cxn ang="0">
                    <a:pos x="168" y="327"/>
                  </a:cxn>
                  <a:cxn ang="0">
                    <a:pos x="85" y="293"/>
                  </a:cxn>
                  <a:cxn ang="0">
                    <a:pos x="85" y="293"/>
                  </a:cxn>
                  <a:cxn ang="0">
                    <a:pos x="85" y="293"/>
                  </a:cxn>
                </a:cxnLst>
                <a:rect l="0" t="0" r="r" b="b"/>
                <a:pathLst>
                  <a:path w="169" h="329">
                    <a:moveTo>
                      <a:pt x="85" y="293"/>
                    </a:moveTo>
                    <a:cubicBezTo>
                      <a:pt x="52" y="293"/>
                      <a:pt x="22" y="306"/>
                      <a:pt x="0" y="3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1" y="87"/>
                      <a:pt x="169" y="276"/>
                      <a:pt x="168" y="327"/>
                    </a:cubicBezTo>
                    <a:cubicBezTo>
                      <a:pt x="146" y="306"/>
                      <a:pt x="116" y="293"/>
                      <a:pt x="85" y="293"/>
                    </a:cubicBezTo>
                    <a:close/>
                    <a:moveTo>
                      <a:pt x="85" y="293"/>
                    </a:moveTo>
                    <a:cubicBezTo>
                      <a:pt x="85" y="293"/>
                      <a:pt x="85" y="293"/>
                      <a:pt x="85" y="293"/>
                    </a:cubicBezTo>
                  </a:path>
                </a:pathLst>
              </a:custGeom>
              <a:solidFill>
                <a:srgbClr val="99CC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auto">
              <a:xfrm>
                <a:off x="4797417" y="1912160"/>
                <a:ext cx="1189036" cy="1250949"/>
              </a:xfrm>
              <a:custGeom>
                <a:avLst/>
                <a:gdLst/>
                <a:ahLst/>
                <a:cxnLst>
                  <a:cxn ang="0">
                    <a:pos x="229" y="294"/>
                  </a:cxn>
                  <a:cxn ang="0">
                    <a:pos x="147" y="327"/>
                  </a:cxn>
                  <a:cxn ang="0">
                    <a:pos x="0" y="0"/>
                  </a:cxn>
                  <a:cxn ang="0">
                    <a:pos x="316" y="332"/>
                  </a:cxn>
                  <a:cxn ang="0">
                    <a:pos x="229" y="294"/>
                  </a:cxn>
                  <a:cxn ang="0">
                    <a:pos x="229" y="294"/>
                  </a:cxn>
                  <a:cxn ang="0">
                    <a:pos x="229" y="294"/>
                  </a:cxn>
                </a:cxnLst>
                <a:rect l="0" t="0" r="r" b="b"/>
                <a:pathLst>
                  <a:path w="316" h="332">
                    <a:moveTo>
                      <a:pt x="229" y="294"/>
                    </a:moveTo>
                    <a:cubicBezTo>
                      <a:pt x="198" y="294"/>
                      <a:pt x="169" y="306"/>
                      <a:pt x="147" y="327"/>
                    </a:cubicBezTo>
                    <a:cubicBezTo>
                      <a:pt x="148" y="274"/>
                      <a:pt x="138" y="99"/>
                      <a:pt x="0" y="0"/>
                    </a:cubicBezTo>
                    <a:cubicBezTo>
                      <a:pt x="167" y="26"/>
                      <a:pt x="298" y="162"/>
                      <a:pt x="316" y="332"/>
                    </a:cubicBezTo>
                    <a:cubicBezTo>
                      <a:pt x="295" y="308"/>
                      <a:pt x="263" y="294"/>
                      <a:pt x="229" y="294"/>
                    </a:cubicBezTo>
                    <a:close/>
                    <a:moveTo>
                      <a:pt x="229" y="294"/>
                    </a:moveTo>
                    <a:cubicBezTo>
                      <a:pt x="229" y="294"/>
                      <a:pt x="229" y="294"/>
                      <a:pt x="229" y="294"/>
                    </a:cubicBezTo>
                  </a:path>
                </a:pathLst>
              </a:custGeom>
              <a:solidFill>
                <a:srgbClr val="CCCC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auto">
              <a:xfrm>
                <a:off x="4522777" y="3336146"/>
                <a:ext cx="493712" cy="1050923"/>
              </a:xfrm>
              <a:custGeom>
                <a:avLst/>
                <a:gdLst/>
                <a:ahLst/>
                <a:cxnLst>
                  <a:cxn ang="0">
                    <a:pos x="13" y="7"/>
                  </a:cxn>
                  <a:cxn ang="0">
                    <a:pos x="0" y="0"/>
                  </a:cxn>
                  <a:cxn ang="0">
                    <a:pos x="0" y="214"/>
                  </a:cxn>
                  <a:cxn ang="0">
                    <a:pos x="2" y="219"/>
                  </a:cxn>
                  <a:cxn ang="0">
                    <a:pos x="66" y="279"/>
                  </a:cxn>
                  <a:cxn ang="0">
                    <a:pos x="131" y="214"/>
                  </a:cxn>
                  <a:cxn ang="0">
                    <a:pos x="118" y="201"/>
                  </a:cxn>
                  <a:cxn ang="0">
                    <a:pos x="105" y="214"/>
                  </a:cxn>
                  <a:cxn ang="0">
                    <a:pos x="66" y="253"/>
                  </a:cxn>
                  <a:cxn ang="0">
                    <a:pos x="27" y="214"/>
                  </a:cxn>
                  <a:cxn ang="0">
                    <a:pos x="26" y="211"/>
                  </a:cxn>
                  <a:cxn ang="0">
                    <a:pos x="26" y="0"/>
                  </a:cxn>
                  <a:cxn ang="0">
                    <a:pos x="13" y="7"/>
                  </a:cxn>
                  <a:cxn ang="0">
                    <a:pos x="13" y="7"/>
                  </a:cxn>
                  <a:cxn ang="0">
                    <a:pos x="13" y="7"/>
                  </a:cxn>
                </a:cxnLst>
                <a:rect l="0" t="0" r="r" b="b"/>
                <a:pathLst>
                  <a:path w="131" h="279">
                    <a:moveTo>
                      <a:pt x="13" y="7"/>
                    </a:moveTo>
                    <a:cubicBezTo>
                      <a:pt x="8" y="7"/>
                      <a:pt x="3" y="4"/>
                      <a:pt x="0" y="0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6"/>
                      <a:pt x="1" y="218"/>
                      <a:pt x="2" y="219"/>
                    </a:cubicBezTo>
                    <a:cubicBezTo>
                      <a:pt x="4" y="253"/>
                      <a:pt x="32" y="279"/>
                      <a:pt x="66" y="279"/>
                    </a:cubicBezTo>
                    <a:cubicBezTo>
                      <a:pt x="102" y="279"/>
                      <a:pt x="131" y="250"/>
                      <a:pt x="131" y="214"/>
                    </a:cubicBezTo>
                    <a:cubicBezTo>
                      <a:pt x="131" y="207"/>
                      <a:pt x="126" y="201"/>
                      <a:pt x="118" y="201"/>
                    </a:cubicBezTo>
                    <a:cubicBezTo>
                      <a:pt x="111" y="201"/>
                      <a:pt x="105" y="207"/>
                      <a:pt x="105" y="214"/>
                    </a:cubicBezTo>
                    <a:cubicBezTo>
                      <a:pt x="105" y="236"/>
                      <a:pt x="88" y="253"/>
                      <a:pt x="66" y="253"/>
                    </a:cubicBezTo>
                    <a:cubicBezTo>
                      <a:pt x="45" y="253"/>
                      <a:pt x="27" y="236"/>
                      <a:pt x="27" y="214"/>
                    </a:cubicBezTo>
                    <a:cubicBezTo>
                      <a:pt x="27" y="213"/>
                      <a:pt x="27" y="212"/>
                      <a:pt x="26" y="21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4" y="4"/>
                      <a:pt x="19" y="7"/>
                      <a:pt x="13" y="7"/>
                    </a:cubicBezTo>
                    <a:close/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</a:path>
                </a:pathLst>
              </a:custGeom>
              <a:solidFill>
                <a:srgbClr val="99CC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4522788" y="1634350"/>
                <a:ext cx="98425" cy="198437"/>
              </a:xfrm>
              <a:custGeom>
                <a:avLst/>
                <a:gdLst/>
                <a:ahLst/>
                <a:cxnLst>
                  <a:cxn ang="0">
                    <a:pos x="26" y="52"/>
                  </a:cxn>
                  <a:cxn ang="0">
                    <a:pos x="26" y="13"/>
                  </a:cxn>
                  <a:cxn ang="0">
                    <a:pos x="13" y="0"/>
                  </a:cxn>
                  <a:cxn ang="0">
                    <a:pos x="0" y="13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26" y="53"/>
                  </a:cxn>
                  <a:cxn ang="0">
                    <a:pos x="26" y="52"/>
                  </a:cxn>
                  <a:cxn ang="0">
                    <a:pos x="26" y="52"/>
                  </a:cxn>
                  <a:cxn ang="0">
                    <a:pos x="26" y="52"/>
                  </a:cxn>
                </a:cxnLst>
                <a:rect l="0" t="0" r="r" b="b"/>
                <a:pathLst>
                  <a:path w="26" h="53">
                    <a:moveTo>
                      <a:pt x="26" y="5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lose/>
                    <a:moveTo>
                      <a:pt x="26" y="52"/>
                    </a:moveTo>
                    <a:cubicBezTo>
                      <a:pt x="26" y="52"/>
                      <a:pt x="26" y="52"/>
                      <a:pt x="26" y="52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38" name="Shape 1094"/>
            <p:cNvSpPr/>
            <p:nvPr/>
          </p:nvSpPr>
          <p:spPr>
            <a:xfrm>
              <a:off x="4568684" y="3131690"/>
              <a:ext cx="376996" cy="26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6" y="17282"/>
                  </a:moveTo>
                  <a:lnTo>
                    <a:pt x="1544" y="17282"/>
                  </a:lnTo>
                  <a:cubicBezTo>
                    <a:pt x="691" y="17282"/>
                    <a:pt x="0" y="18250"/>
                    <a:pt x="0" y="19441"/>
                  </a:cubicBezTo>
                  <a:cubicBezTo>
                    <a:pt x="0" y="20638"/>
                    <a:pt x="691" y="21600"/>
                    <a:pt x="1544" y="21600"/>
                  </a:cubicBezTo>
                  <a:lnTo>
                    <a:pt x="20056" y="21600"/>
                  </a:lnTo>
                  <a:cubicBezTo>
                    <a:pt x="20909" y="21600"/>
                    <a:pt x="21600" y="20638"/>
                    <a:pt x="21600" y="19441"/>
                  </a:cubicBezTo>
                  <a:cubicBezTo>
                    <a:pt x="21600" y="18250"/>
                    <a:pt x="20909" y="17282"/>
                    <a:pt x="20056" y="17282"/>
                  </a:cubicBezTo>
                  <a:close/>
                  <a:moveTo>
                    <a:pt x="1544" y="4321"/>
                  </a:moveTo>
                  <a:lnTo>
                    <a:pt x="20056" y="4321"/>
                  </a:lnTo>
                  <a:cubicBezTo>
                    <a:pt x="20909" y="4321"/>
                    <a:pt x="21600" y="3353"/>
                    <a:pt x="21600" y="2159"/>
                  </a:cubicBezTo>
                  <a:cubicBezTo>
                    <a:pt x="21600" y="965"/>
                    <a:pt x="20909" y="0"/>
                    <a:pt x="20056" y="0"/>
                  </a:cubicBezTo>
                  <a:lnTo>
                    <a:pt x="1544" y="0"/>
                  </a:lnTo>
                  <a:cubicBezTo>
                    <a:pt x="691" y="0"/>
                    <a:pt x="0" y="965"/>
                    <a:pt x="0" y="2159"/>
                  </a:cubicBezTo>
                  <a:cubicBezTo>
                    <a:pt x="0" y="3353"/>
                    <a:pt x="691" y="4321"/>
                    <a:pt x="1544" y="4321"/>
                  </a:cubicBezTo>
                  <a:close/>
                  <a:moveTo>
                    <a:pt x="20056" y="8640"/>
                  </a:moveTo>
                  <a:lnTo>
                    <a:pt x="1544" y="8640"/>
                  </a:lnTo>
                  <a:cubicBezTo>
                    <a:pt x="691" y="8640"/>
                    <a:pt x="0" y="9608"/>
                    <a:pt x="0" y="10799"/>
                  </a:cubicBezTo>
                  <a:cubicBezTo>
                    <a:pt x="0" y="11996"/>
                    <a:pt x="691" y="12958"/>
                    <a:pt x="1544" y="12958"/>
                  </a:cubicBezTo>
                  <a:lnTo>
                    <a:pt x="20056" y="12958"/>
                  </a:lnTo>
                  <a:cubicBezTo>
                    <a:pt x="20909" y="12958"/>
                    <a:pt x="21600" y="11996"/>
                    <a:pt x="21600" y="10799"/>
                  </a:cubicBezTo>
                  <a:cubicBezTo>
                    <a:pt x="21600" y="9608"/>
                    <a:pt x="20909" y="8640"/>
                    <a:pt x="20056" y="864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5477986" y="3065772"/>
              <a:ext cx="320256" cy="360553"/>
            </a:xfrm>
            <a:custGeom>
              <a:avLst/>
              <a:gdLst>
                <a:gd name="T0" fmla="*/ 300 w 320"/>
                <a:gd name="T1" fmla="*/ 0 h 360"/>
                <a:gd name="T2" fmla="*/ 256 w 320"/>
                <a:gd name="T3" fmla="*/ 0 h 360"/>
                <a:gd name="T4" fmla="*/ 240 w 320"/>
                <a:gd name="T5" fmla="*/ 20 h 360"/>
                <a:gd name="T6" fmla="*/ 240 w 320"/>
                <a:gd name="T7" fmla="*/ 360 h 360"/>
                <a:gd name="T8" fmla="*/ 320 w 320"/>
                <a:gd name="T9" fmla="*/ 360 h 360"/>
                <a:gd name="T10" fmla="*/ 320 w 320"/>
                <a:gd name="T11" fmla="*/ 20 h 360"/>
                <a:gd name="T12" fmla="*/ 300 w 320"/>
                <a:gd name="T13" fmla="*/ 0 h 360"/>
                <a:gd name="T14" fmla="*/ 180 w 320"/>
                <a:gd name="T15" fmla="*/ 120 h 360"/>
                <a:gd name="T16" fmla="*/ 136 w 320"/>
                <a:gd name="T17" fmla="*/ 120 h 360"/>
                <a:gd name="T18" fmla="*/ 120 w 320"/>
                <a:gd name="T19" fmla="*/ 140 h 360"/>
                <a:gd name="T20" fmla="*/ 120 w 320"/>
                <a:gd name="T21" fmla="*/ 360 h 360"/>
                <a:gd name="T22" fmla="*/ 200 w 320"/>
                <a:gd name="T23" fmla="*/ 360 h 360"/>
                <a:gd name="T24" fmla="*/ 200 w 320"/>
                <a:gd name="T25" fmla="*/ 140 h 360"/>
                <a:gd name="T26" fmla="*/ 180 w 320"/>
                <a:gd name="T27" fmla="*/ 120 h 360"/>
                <a:gd name="T28" fmla="*/ 60 w 320"/>
                <a:gd name="T29" fmla="*/ 240 h 360"/>
                <a:gd name="T30" fmla="*/ 16 w 320"/>
                <a:gd name="T31" fmla="*/ 240 h 360"/>
                <a:gd name="T32" fmla="*/ 0 w 320"/>
                <a:gd name="T33" fmla="*/ 260 h 360"/>
                <a:gd name="T34" fmla="*/ 0 w 320"/>
                <a:gd name="T35" fmla="*/ 360 h 360"/>
                <a:gd name="T36" fmla="*/ 80 w 320"/>
                <a:gd name="T37" fmla="*/ 360 h 360"/>
                <a:gd name="T38" fmla="*/ 80 w 320"/>
                <a:gd name="T39" fmla="*/ 260 h 360"/>
                <a:gd name="T40" fmla="*/ 60 w 320"/>
                <a:gd name="T41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4" name="Shape 1090"/>
            <p:cNvSpPr/>
            <p:nvPr/>
          </p:nvSpPr>
          <p:spPr>
            <a:xfrm>
              <a:off x="6331218" y="3128517"/>
              <a:ext cx="396184" cy="33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64" y="14989"/>
                  </a:moveTo>
                  <a:lnTo>
                    <a:pt x="16300" y="14989"/>
                  </a:lnTo>
                  <a:cubicBezTo>
                    <a:pt x="14781" y="14989"/>
                    <a:pt x="13615" y="14098"/>
                    <a:pt x="12532" y="12778"/>
                  </a:cubicBezTo>
                  <a:cubicBezTo>
                    <a:pt x="12422" y="12943"/>
                    <a:pt x="12313" y="13112"/>
                    <a:pt x="12204" y="13283"/>
                  </a:cubicBezTo>
                  <a:cubicBezTo>
                    <a:pt x="11728" y="14021"/>
                    <a:pt x="11216" y="14811"/>
                    <a:pt x="10650" y="15592"/>
                  </a:cubicBezTo>
                  <a:cubicBezTo>
                    <a:pt x="12115" y="17276"/>
                    <a:pt x="13891" y="18547"/>
                    <a:pt x="16300" y="18547"/>
                  </a:cubicBezTo>
                  <a:lnTo>
                    <a:pt x="17064" y="18547"/>
                  </a:lnTo>
                  <a:lnTo>
                    <a:pt x="17064" y="21600"/>
                  </a:lnTo>
                  <a:lnTo>
                    <a:pt x="21600" y="17022"/>
                  </a:lnTo>
                  <a:lnTo>
                    <a:pt x="17064" y="12444"/>
                  </a:lnTo>
                  <a:cubicBezTo>
                    <a:pt x="17064" y="12444"/>
                    <a:pt x="17064" y="14989"/>
                    <a:pt x="17064" y="14989"/>
                  </a:cubicBezTo>
                  <a:close/>
                  <a:moveTo>
                    <a:pt x="5844" y="8840"/>
                  </a:moveTo>
                  <a:cubicBezTo>
                    <a:pt x="6014" y="8580"/>
                    <a:pt x="6185" y="8316"/>
                    <a:pt x="6358" y="8047"/>
                  </a:cubicBezTo>
                  <a:cubicBezTo>
                    <a:pt x="6781" y="7394"/>
                    <a:pt x="7227" y="6705"/>
                    <a:pt x="7709" y="6019"/>
                  </a:cubicBezTo>
                  <a:cubicBezTo>
                    <a:pt x="6284" y="4449"/>
                    <a:pt x="4562" y="3290"/>
                    <a:pt x="2260" y="3290"/>
                  </a:cubicBezTo>
                  <a:lnTo>
                    <a:pt x="0" y="3290"/>
                  </a:lnTo>
                  <a:lnTo>
                    <a:pt x="0" y="6850"/>
                  </a:lnTo>
                  <a:lnTo>
                    <a:pt x="2260" y="6850"/>
                  </a:lnTo>
                  <a:cubicBezTo>
                    <a:pt x="3693" y="6850"/>
                    <a:pt x="4812" y="7643"/>
                    <a:pt x="5844" y="8840"/>
                  </a:cubicBezTo>
                  <a:close/>
                  <a:moveTo>
                    <a:pt x="16300" y="6596"/>
                  </a:moveTo>
                  <a:lnTo>
                    <a:pt x="17064" y="6596"/>
                  </a:lnTo>
                  <a:lnTo>
                    <a:pt x="17064" y="9155"/>
                  </a:lnTo>
                  <a:lnTo>
                    <a:pt x="21600" y="4578"/>
                  </a:lnTo>
                  <a:lnTo>
                    <a:pt x="17064" y="0"/>
                  </a:lnTo>
                  <a:lnTo>
                    <a:pt x="17064" y="3036"/>
                  </a:lnTo>
                  <a:lnTo>
                    <a:pt x="16300" y="3036"/>
                  </a:lnTo>
                  <a:cubicBezTo>
                    <a:pt x="12312" y="3036"/>
                    <a:pt x="10062" y="6516"/>
                    <a:pt x="8077" y="9587"/>
                  </a:cubicBezTo>
                  <a:cubicBezTo>
                    <a:pt x="6293" y="12349"/>
                    <a:pt x="4752" y="14735"/>
                    <a:pt x="2260" y="14735"/>
                  </a:cubicBezTo>
                  <a:lnTo>
                    <a:pt x="0" y="14735"/>
                  </a:lnTo>
                  <a:lnTo>
                    <a:pt x="0" y="18293"/>
                  </a:lnTo>
                  <a:lnTo>
                    <a:pt x="2260" y="18293"/>
                  </a:lnTo>
                  <a:cubicBezTo>
                    <a:pt x="6250" y="18293"/>
                    <a:pt x="8500" y="14814"/>
                    <a:pt x="10485" y="11743"/>
                  </a:cubicBezTo>
                  <a:cubicBezTo>
                    <a:pt x="12269" y="8981"/>
                    <a:pt x="13810" y="6596"/>
                    <a:pt x="16300" y="65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5" name="Shape 1687"/>
            <p:cNvSpPr/>
            <p:nvPr/>
          </p:nvSpPr>
          <p:spPr>
            <a:xfrm>
              <a:off x="7266129" y="3116104"/>
              <a:ext cx="361315" cy="361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9" name="标题 1">
            <a:extLst>
              <a:ext uri="{FF2B5EF4-FFF2-40B4-BE49-F238E27FC236}">
                <a16:creationId xmlns:a16="http://schemas.microsoft.com/office/drawing/2014/main" id="{02C6E542-2338-492B-9B79-6B099B33D619}"/>
              </a:ext>
            </a:extLst>
          </p:cNvPr>
          <p:cNvSpPr txBox="1">
            <a:spLocks/>
          </p:cNvSpPr>
          <p:nvPr/>
        </p:nvSpPr>
        <p:spPr>
          <a:xfrm>
            <a:off x="710038" y="216821"/>
            <a:ext cx="3085857" cy="87153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5pPr>
            <a:lvl6pPr marL="469544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39088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40863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78179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kern="0" dirty="0">
                <a:latin typeface="黑体" panose="02010609060101010101" pitchFamily="49" charset="-122"/>
              </a:rPr>
              <a:t>客户需求分析</a:t>
            </a:r>
          </a:p>
        </p:txBody>
      </p:sp>
      <p:sp>
        <p:nvSpPr>
          <p:cNvPr id="72" name="箭头: V 形 71">
            <a:extLst>
              <a:ext uri="{FF2B5EF4-FFF2-40B4-BE49-F238E27FC236}">
                <a16:creationId xmlns:a16="http://schemas.microsoft.com/office/drawing/2014/main" id="{62772659-7071-4006-97D6-8CA3F001D86A}"/>
              </a:ext>
            </a:extLst>
          </p:cNvPr>
          <p:cNvSpPr/>
          <p:nvPr/>
        </p:nvSpPr>
        <p:spPr>
          <a:xfrm>
            <a:off x="4695310" y="24144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项目背景</a:t>
            </a:r>
          </a:p>
        </p:txBody>
      </p:sp>
      <p:sp>
        <p:nvSpPr>
          <p:cNvPr id="73" name="箭头: V 形 72">
            <a:extLst>
              <a:ext uri="{FF2B5EF4-FFF2-40B4-BE49-F238E27FC236}">
                <a16:creationId xmlns:a16="http://schemas.microsoft.com/office/drawing/2014/main" id="{FD149029-FCCA-402F-9583-89084B3C1479}"/>
              </a:ext>
            </a:extLst>
          </p:cNvPr>
          <p:cNvSpPr/>
          <p:nvPr/>
        </p:nvSpPr>
        <p:spPr>
          <a:xfrm>
            <a:off x="6068371" y="24144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74" name="箭头: V 形 73">
            <a:extLst>
              <a:ext uri="{FF2B5EF4-FFF2-40B4-BE49-F238E27FC236}">
                <a16:creationId xmlns:a16="http://schemas.microsoft.com/office/drawing/2014/main" id="{9F7E8500-8A59-47A7-8E60-904ABB6C3BFF}"/>
              </a:ext>
            </a:extLst>
          </p:cNvPr>
          <p:cNvSpPr/>
          <p:nvPr/>
        </p:nvSpPr>
        <p:spPr>
          <a:xfrm>
            <a:off x="7589575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基础设施</a:t>
            </a:r>
          </a:p>
        </p:txBody>
      </p:sp>
      <p:sp>
        <p:nvSpPr>
          <p:cNvPr id="75" name="箭头: V 形 74">
            <a:extLst>
              <a:ext uri="{FF2B5EF4-FFF2-40B4-BE49-F238E27FC236}">
                <a16:creationId xmlns:a16="http://schemas.microsoft.com/office/drawing/2014/main" id="{FADE780E-0218-4D1A-8DCB-89E1CFD6EBF4}"/>
              </a:ext>
            </a:extLst>
          </p:cNvPr>
          <p:cNvSpPr/>
          <p:nvPr/>
        </p:nvSpPr>
        <p:spPr>
          <a:xfrm>
            <a:off x="8961175" y="24144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76" name="箭头: V 形 75">
            <a:extLst>
              <a:ext uri="{FF2B5EF4-FFF2-40B4-BE49-F238E27FC236}">
                <a16:creationId xmlns:a16="http://schemas.microsoft.com/office/drawing/2014/main" id="{7988ECB9-CA56-4DAA-B8A7-F2465ECD8453}"/>
              </a:ext>
            </a:extLst>
          </p:cNvPr>
          <p:cNvSpPr/>
          <p:nvPr/>
        </p:nvSpPr>
        <p:spPr>
          <a:xfrm>
            <a:off x="10626139" y="24144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21564818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768995" y="449301"/>
            <a:ext cx="10179584" cy="871537"/>
          </a:xfrm>
        </p:spPr>
        <p:txBody>
          <a:bodyPr/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785219" y="1340768"/>
            <a:ext cx="6756383" cy="646112"/>
            <a:chOff x="2808763" y="1702768"/>
            <a:chExt cx="6756383" cy="646112"/>
          </a:xfrm>
        </p:grpSpPr>
        <p:sp>
          <p:nvSpPr>
            <p:cNvPr id="25" name="Freeform 11"/>
            <p:cNvSpPr>
              <a:spLocks/>
            </p:cNvSpPr>
            <p:nvPr/>
          </p:nvSpPr>
          <p:spPr bwMode="gray">
            <a:xfrm>
              <a:off x="3510372" y="1750379"/>
              <a:ext cx="6054774" cy="568132"/>
            </a:xfrm>
            <a:custGeom>
              <a:avLst/>
              <a:gdLst>
                <a:gd name="T0" fmla="*/ 0 w 2856"/>
                <a:gd name="T1" fmla="*/ 2147483647 h 358"/>
                <a:gd name="T2" fmla="*/ 0 w 2856"/>
                <a:gd name="T3" fmla="*/ 2147483647 h 358"/>
                <a:gd name="T4" fmla="*/ 2147483647 w 2856"/>
                <a:gd name="T5" fmla="*/ 2147483647 h 358"/>
                <a:gd name="T6" fmla="*/ 2147483647 w 2856"/>
                <a:gd name="T7" fmla="*/ 2147483647 h 358"/>
                <a:gd name="T8" fmla="*/ 2147483647 w 2856"/>
                <a:gd name="T9" fmla="*/ 0 h 358"/>
                <a:gd name="T10" fmla="*/ 0 w 2856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56"/>
                <a:gd name="T19" fmla="*/ 0 h 358"/>
                <a:gd name="T20" fmla="*/ 2856 w 2856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gray">
            <a:xfrm>
              <a:off x="2808763" y="1750379"/>
              <a:ext cx="609557" cy="568132"/>
            </a:xfrm>
            <a:custGeom>
              <a:avLst/>
              <a:gdLst>
                <a:gd name="T0" fmla="*/ 2147483647 w 372"/>
                <a:gd name="T1" fmla="*/ 2147483647 h 358"/>
                <a:gd name="T2" fmla="*/ 2147483647 w 372"/>
                <a:gd name="T3" fmla="*/ 2147483647 h 358"/>
                <a:gd name="T4" fmla="*/ 2147483647 w 372"/>
                <a:gd name="T5" fmla="*/ 2147483647 h 358"/>
                <a:gd name="T6" fmla="*/ 0 w 372"/>
                <a:gd name="T7" fmla="*/ 2147483647 h 358"/>
                <a:gd name="T8" fmla="*/ 2147483647 w 372"/>
                <a:gd name="T9" fmla="*/ 2147483647 h 358"/>
                <a:gd name="T10" fmla="*/ 2147483647 w 372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2"/>
                <a:gd name="T19" fmla="*/ 0 h 358"/>
                <a:gd name="T20" fmla="*/ 372 w 372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gray">
            <a:xfrm>
              <a:off x="3778724" y="1805955"/>
              <a:ext cx="5751299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痛点及需求分析</a:t>
              </a:r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gray">
            <a:xfrm>
              <a:off x="3002422" y="1702768"/>
              <a:ext cx="304799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08749" y="3142927"/>
            <a:ext cx="6754827" cy="646113"/>
            <a:chOff x="2808749" y="2564921"/>
            <a:chExt cx="6754827" cy="646113"/>
          </a:xfrm>
        </p:grpSpPr>
        <p:sp>
          <p:nvSpPr>
            <p:cNvPr id="30" name="Freeform 9"/>
            <p:cNvSpPr>
              <a:spLocks/>
            </p:cNvSpPr>
            <p:nvPr/>
          </p:nvSpPr>
          <p:spPr bwMode="gray">
            <a:xfrm>
              <a:off x="3510439" y="2606923"/>
              <a:ext cx="6053137" cy="568325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gray">
            <a:xfrm>
              <a:off x="2808749" y="2606923"/>
              <a:ext cx="609600" cy="568325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 Box 14"/>
            <p:cNvSpPr txBox="1">
              <a:spLocks noChangeArrowheads="1"/>
            </p:cNvSpPr>
            <p:nvPr/>
          </p:nvSpPr>
          <p:spPr bwMode="gray">
            <a:xfrm>
              <a:off x="3778708" y="2656139"/>
              <a:ext cx="4546600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基础设施规划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gray">
            <a:xfrm>
              <a:off x="3002422" y="2564921"/>
              <a:ext cx="304799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39" name="组合 10"/>
          <p:cNvGrpSpPr>
            <a:grpSpLocks/>
          </p:cNvGrpSpPr>
          <p:nvPr/>
        </p:nvGrpSpPr>
        <p:grpSpPr bwMode="auto">
          <a:xfrm>
            <a:off x="2799160" y="4006811"/>
            <a:ext cx="7114852" cy="646325"/>
            <a:chOff x="1166122" y="2495146"/>
            <a:chExt cx="7115552" cy="646543"/>
          </a:xfrm>
        </p:grpSpPr>
        <p:sp>
          <p:nvSpPr>
            <p:cNvPr id="40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2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en-US" altLang="zh-CN" sz="25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FusionInsight</a:t>
              </a:r>
              <a:r>
                <a:rPr lang="en-US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HD</a:t>
              </a: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8" name="组合 10"/>
          <p:cNvGrpSpPr>
            <a:grpSpLocks/>
          </p:cNvGrpSpPr>
          <p:nvPr/>
        </p:nvGrpSpPr>
        <p:grpSpPr bwMode="auto">
          <a:xfrm>
            <a:off x="2799159" y="4870907"/>
            <a:ext cx="7114852" cy="646325"/>
            <a:chOff x="1166122" y="2495146"/>
            <a:chExt cx="7115552" cy="646543"/>
          </a:xfrm>
        </p:grpSpPr>
        <p:sp>
          <p:nvSpPr>
            <p:cNvPr id="19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及成本规划</a:t>
              </a: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34" name="组合 10">
            <a:extLst>
              <a:ext uri="{FF2B5EF4-FFF2-40B4-BE49-F238E27FC236}">
                <a16:creationId xmlns:a16="http://schemas.microsoft.com/office/drawing/2014/main" id="{F5E5A0BE-2D57-466B-B71A-A0D4CBF0BDE4}"/>
              </a:ext>
            </a:extLst>
          </p:cNvPr>
          <p:cNvGrpSpPr>
            <a:grpSpLocks/>
          </p:cNvGrpSpPr>
          <p:nvPr/>
        </p:nvGrpSpPr>
        <p:grpSpPr bwMode="auto">
          <a:xfrm>
            <a:off x="2785219" y="2204864"/>
            <a:ext cx="7114852" cy="646325"/>
            <a:chOff x="1166122" y="2495146"/>
            <a:chExt cx="7115552" cy="646543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13A797A2-12BF-44FC-9CD4-390331D61B03}"/>
                </a:ext>
              </a:extLst>
            </p:cNvPr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38CD06CC-2FCE-4F5F-AECA-D1ADC413ADE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3C97C575-B3B9-4629-BA62-99D14FF2C5E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云化大数据平台整体实施架构</a:t>
              </a:r>
            </a:p>
          </p:txBody>
        </p: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2209DC1F-9C16-47D5-82FB-F2744804E4B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1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907" y="-1405"/>
            <a:ext cx="10179584" cy="592791"/>
          </a:xfrm>
        </p:spPr>
        <p:txBody>
          <a:bodyPr/>
          <a:lstStyle/>
          <a:p>
            <a:r>
              <a:rPr lang="zh-CN" altLang="en-US" dirty="0"/>
              <a:t>云化大数据平台总体结构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732A37-14B8-4291-B100-9D974E7CE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512" y="3338655"/>
            <a:ext cx="7585851" cy="57912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172C68-9F51-44F1-BE52-A6044B7FCD7F}"/>
              </a:ext>
            </a:extLst>
          </p:cNvPr>
          <p:cNvSpPr txBox="1"/>
          <p:nvPr/>
        </p:nvSpPr>
        <p:spPr>
          <a:xfrm>
            <a:off x="-3470767" y="781368"/>
            <a:ext cx="14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EA0BDF-165A-4FB7-998F-B4EA8641B43F}"/>
              </a:ext>
            </a:extLst>
          </p:cNvPr>
          <p:cNvSpPr txBox="1"/>
          <p:nvPr/>
        </p:nvSpPr>
        <p:spPr>
          <a:xfrm>
            <a:off x="-3470767" y="4307755"/>
            <a:ext cx="148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C2D0E2-AEBA-4BA9-A98A-76852E2B2A90}"/>
              </a:ext>
            </a:extLst>
          </p:cNvPr>
          <p:cNvSpPr txBox="1"/>
          <p:nvPr/>
        </p:nvSpPr>
        <p:spPr>
          <a:xfrm>
            <a:off x="-3474025" y="3197316"/>
            <a:ext cx="143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0B724E-5962-48A2-A513-06A249764403}"/>
              </a:ext>
            </a:extLst>
          </p:cNvPr>
          <p:cNvSpPr txBox="1"/>
          <p:nvPr/>
        </p:nvSpPr>
        <p:spPr>
          <a:xfrm>
            <a:off x="-3470767" y="2008871"/>
            <a:ext cx="118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E53BB1-776A-4226-9300-B578222D9737}"/>
              </a:ext>
            </a:extLst>
          </p:cNvPr>
          <p:cNvSpPr txBox="1"/>
          <p:nvPr/>
        </p:nvSpPr>
        <p:spPr>
          <a:xfrm>
            <a:off x="13519512" y="141638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468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1A29D7-5F07-44B6-AF43-3D9472B079A0}"/>
              </a:ext>
            </a:extLst>
          </p:cNvPr>
          <p:cNvSpPr txBox="1"/>
          <p:nvPr/>
        </p:nvSpPr>
        <p:spPr>
          <a:xfrm>
            <a:off x="-3253835" y="4671977"/>
            <a:ext cx="3225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为构建大数据中心提供计算、存储、网络等物理资源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041AD0-6AE8-4826-B074-DF6F4DD01489}"/>
              </a:ext>
            </a:extLst>
          </p:cNvPr>
          <p:cNvSpPr txBox="1"/>
          <p:nvPr/>
        </p:nvSpPr>
        <p:spPr>
          <a:xfrm>
            <a:off x="-3242400" y="3513280"/>
            <a:ext cx="3225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通过虚拟化技术，将物理资源转化为资源池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407C12-8F89-4120-AC6C-219F0BD6FAFC}"/>
              </a:ext>
            </a:extLst>
          </p:cNvPr>
          <p:cNvSpPr txBox="1"/>
          <p:nvPr/>
        </p:nvSpPr>
        <p:spPr>
          <a:xfrm>
            <a:off x="-3252049" y="2360967"/>
            <a:ext cx="3225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按需按权限，申请多级虚拟数据中心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22F8FF-0A23-43D9-ADCE-8016BB44026B}"/>
              </a:ext>
            </a:extLst>
          </p:cNvPr>
          <p:cNvSpPr txBox="1"/>
          <p:nvPr/>
        </p:nvSpPr>
        <p:spPr>
          <a:xfrm>
            <a:off x="-3252049" y="1145995"/>
            <a:ext cx="3225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提供大数据处理、大数据挖掘业务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148609-2A33-451E-8390-757BC458CBE7}"/>
              </a:ext>
            </a:extLst>
          </p:cNvPr>
          <p:cNvSpPr txBox="1"/>
          <p:nvPr/>
        </p:nvSpPr>
        <p:spPr>
          <a:xfrm>
            <a:off x="12749359" y="1785717"/>
            <a:ext cx="206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跨平台、跨资源池的统一运维管理平台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A265641-663F-4BE2-92D5-5BA4F0AF391E}"/>
              </a:ext>
            </a:extLst>
          </p:cNvPr>
          <p:cNvCxnSpPr>
            <a:cxnSpLocks/>
          </p:cNvCxnSpPr>
          <p:nvPr/>
        </p:nvCxnSpPr>
        <p:spPr bwMode="auto">
          <a:xfrm>
            <a:off x="-3410669" y="3197316"/>
            <a:ext cx="0" cy="369332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5DD1DCE-14E4-4918-BDD7-A3148C31546D}"/>
              </a:ext>
            </a:extLst>
          </p:cNvPr>
          <p:cNvCxnSpPr>
            <a:cxnSpLocks/>
          </p:cNvCxnSpPr>
          <p:nvPr/>
        </p:nvCxnSpPr>
        <p:spPr bwMode="auto">
          <a:xfrm>
            <a:off x="-3410669" y="3566648"/>
            <a:ext cx="3312368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C2413E1-1811-482D-99CD-498DB3E42B1F}"/>
              </a:ext>
            </a:extLst>
          </p:cNvPr>
          <p:cNvCxnSpPr/>
          <p:nvPr/>
        </p:nvCxnSpPr>
        <p:spPr bwMode="auto">
          <a:xfrm>
            <a:off x="-3410669" y="3197316"/>
            <a:ext cx="1080120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455BBD2-A71D-4AD8-8621-10FAAF224015}"/>
              </a:ext>
            </a:extLst>
          </p:cNvPr>
          <p:cNvCxnSpPr>
            <a:cxnSpLocks/>
          </p:cNvCxnSpPr>
          <p:nvPr/>
        </p:nvCxnSpPr>
        <p:spPr bwMode="auto">
          <a:xfrm>
            <a:off x="-3410669" y="4307755"/>
            <a:ext cx="0" cy="369332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4E0331F-50C8-4231-BBC2-AA13D02E004D}"/>
              </a:ext>
            </a:extLst>
          </p:cNvPr>
          <p:cNvCxnSpPr>
            <a:cxnSpLocks/>
          </p:cNvCxnSpPr>
          <p:nvPr/>
        </p:nvCxnSpPr>
        <p:spPr bwMode="auto">
          <a:xfrm>
            <a:off x="-3410669" y="4677087"/>
            <a:ext cx="3312368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3AF2701-0372-484F-82A7-C3A0C34B55EC}"/>
              </a:ext>
            </a:extLst>
          </p:cNvPr>
          <p:cNvCxnSpPr/>
          <p:nvPr/>
        </p:nvCxnSpPr>
        <p:spPr bwMode="auto">
          <a:xfrm>
            <a:off x="-3410669" y="4307755"/>
            <a:ext cx="1080120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7E11284-5060-49FF-BDD4-9EC39C9A97F6}"/>
              </a:ext>
            </a:extLst>
          </p:cNvPr>
          <p:cNvCxnSpPr>
            <a:cxnSpLocks/>
          </p:cNvCxnSpPr>
          <p:nvPr/>
        </p:nvCxnSpPr>
        <p:spPr bwMode="auto">
          <a:xfrm>
            <a:off x="-3410669" y="2008871"/>
            <a:ext cx="0" cy="369332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C0972B9-1BAE-4C6C-AA2A-B1BBED8120D2}"/>
              </a:ext>
            </a:extLst>
          </p:cNvPr>
          <p:cNvCxnSpPr>
            <a:cxnSpLocks/>
          </p:cNvCxnSpPr>
          <p:nvPr/>
        </p:nvCxnSpPr>
        <p:spPr bwMode="auto">
          <a:xfrm>
            <a:off x="-3410669" y="2378203"/>
            <a:ext cx="3312368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63ACB3A-FAB7-4022-B00B-C2B22A35A884}"/>
              </a:ext>
            </a:extLst>
          </p:cNvPr>
          <p:cNvCxnSpPr/>
          <p:nvPr/>
        </p:nvCxnSpPr>
        <p:spPr bwMode="auto">
          <a:xfrm>
            <a:off x="-3410669" y="2008871"/>
            <a:ext cx="1080120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443377C-556F-4AF1-8DCF-45264B84D196}"/>
              </a:ext>
            </a:extLst>
          </p:cNvPr>
          <p:cNvCxnSpPr>
            <a:cxnSpLocks/>
          </p:cNvCxnSpPr>
          <p:nvPr/>
        </p:nvCxnSpPr>
        <p:spPr bwMode="auto">
          <a:xfrm>
            <a:off x="-3410669" y="788871"/>
            <a:ext cx="0" cy="369332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C9889C5-8487-4E6E-ADFB-BB8E3979BC35}"/>
              </a:ext>
            </a:extLst>
          </p:cNvPr>
          <p:cNvCxnSpPr>
            <a:cxnSpLocks/>
          </p:cNvCxnSpPr>
          <p:nvPr/>
        </p:nvCxnSpPr>
        <p:spPr bwMode="auto">
          <a:xfrm>
            <a:off x="-3410669" y="1158203"/>
            <a:ext cx="3312368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0B3AD2E-3B51-4CE7-959C-17A7C7156F21}"/>
              </a:ext>
            </a:extLst>
          </p:cNvPr>
          <p:cNvCxnSpPr/>
          <p:nvPr/>
        </p:nvCxnSpPr>
        <p:spPr bwMode="auto">
          <a:xfrm>
            <a:off x="-3410669" y="788871"/>
            <a:ext cx="1080120" cy="0"/>
          </a:xfrm>
          <a:prstGeom prst="line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CC89E37-FA95-418B-845A-729D91EFE453}"/>
              </a:ext>
            </a:extLst>
          </p:cNvPr>
          <p:cNvCxnSpPr>
            <a:cxnSpLocks/>
          </p:cNvCxnSpPr>
          <p:nvPr/>
        </p:nvCxnSpPr>
        <p:spPr bwMode="auto">
          <a:xfrm>
            <a:off x="14613269" y="1416385"/>
            <a:ext cx="0" cy="427818"/>
          </a:xfrm>
          <a:prstGeom prst="line">
            <a:avLst/>
          </a:prstGeom>
          <a:ln w="19050" cap="flat" cmpd="sng" algn="ctr">
            <a:solidFill>
              <a:srgbClr val="04680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CC40D5D-5D66-4D5E-B78F-86465726EC82}"/>
              </a:ext>
            </a:extLst>
          </p:cNvPr>
          <p:cNvCxnSpPr>
            <a:cxnSpLocks/>
          </p:cNvCxnSpPr>
          <p:nvPr/>
        </p:nvCxnSpPr>
        <p:spPr bwMode="auto">
          <a:xfrm>
            <a:off x="12434291" y="1785717"/>
            <a:ext cx="2178978" cy="0"/>
          </a:xfrm>
          <a:prstGeom prst="line">
            <a:avLst/>
          </a:prstGeom>
          <a:ln w="19050" cap="flat" cmpd="sng" algn="ctr">
            <a:solidFill>
              <a:srgbClr val="04680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DE9E59C-C34C-41E5-ADA0-581727775587}"/>
              </a:ext>
            </a:extLst>
          </p:cNvPr>
          <p:cNvCxnSpPr>
            <a:cxnSpLocks/>
          </p:cNvCxnSpPr>
          <p:nvPr/>
        </p:nvCxnSpPr>
        <p:spPr bwMode="auto">
          <a:xfrm>
            <a:off x="13519512" y="1416385"/>
            <a:ext cx="1080120" cy="0"/>
          </a:xfrm>
          <a:prstGeom prst="line">
            <a:avLst/>
          </a:prstGeom>
          <a:ln w="19050" cap="flat" cmpd="sng" algn="ctr">
            <a:solidFill>
              <a:srgbClr val="04680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FB40E61-A6B6-414D-8217-265B81D43916}"/>
              </a:ext>
            </a:extLst>
          </p:cNvPr>
          <p:cNvSpPr txBox="1"/>
          <p:nvPr/>
        </p:nvSpPr>
        <p:spPr>
          <a:xfrm>
            <a:off x="9044419" y="1929116"/>
            <a:ext cx="2836033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整体方案亮点：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统一运维</a:t>
            </a:r>
            <a:endParaRPr lang="en-US" altLang="zh-CN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endParaRPr lang="en-US" altLang="zh-CN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虚拟资源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按需分配</a:t>
            </a:r>
            <a:endParaRPr lang="en-US" altLang="zh-CN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深度挖掘</a:t>
            </a:r>
            <a:endParaRPr lang="en-US" altLang="zh-CN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运维平台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统一管控</a:t>
            </a:r>
          </a:p>
        </p:txBody>
      </p:sp>
      <p:pic>
        <p:nvPicPr>
          <p:cNvPr id="20" name="图形 19" descr="处理器">
            <a:extLst>
              <a:ext uri="{FF2B5EF4-FFF2-40B4-BE49-F238E27FC236}">
                <a16:creationId xmlns:a16="http://schemas.microsoft.com/office/drawing/2014/main" id="{095D6798-A091-4CC6-ABC1-4FA10A5E1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6387" y="5157192"/>
            <a:ext cx="682538" cy="682538"/>
          </a:xfrm>
          <a:prstGeom prst="rect">
            <a:avLst/>
          </a:prstGeom>
        </p:spPr>
      </p:pic>
      <p:pic>
        <p:nvPicPr>
          <p:cNvPr id="35" name="图形 34" descr="服务器">
            <a:extLst>
              <a:ext uri="{FF2B5EF4-FFF2-40B4-BE49-F238E27FC236}">
                <a16:creationId xmlns:a16="http://schemas.microsoft.com/office/drawing/2014/main" id="{D475CC7E-54C1-4267-B1E9-8F11D8306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0774" y="5157192"/>
            <a:ext cx="682538" cy="682538"/>
          </a:xfrm>
          <a:prstGeom prst="rect">
            <a:avLst/>
          </a:prstGeom>
        </p:spPr>
      </p:pic>
      <p:pic>
        <p:nvPicPr>
          <p:cNvPr id="38" name="图形 37" descr="信号塔">
            <a:extLst>
              <a:ext uri="{FF2B5EF4-FFF2-40B4-BE49-F238E27FC236}">
                <a16:creationId xmlns:a16="http://schemas.microsoft.com/office/drawing/2014/main" id="{9FB89C25-9DD0-4833-B12F-D9447EE01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5162" y="5157192"/>
            <a:ext cx="682538" cy="68253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111C05E-2A16-4817-B81B-32ADF98EADAA}"/>
              </a:ext>
            </a:extLst>
          </p:cNvPr>
          <p:cNvSpPr txBox="1"/>
          <p:nvPr/>
        </p:nvSpPr>
        <p:spPr>
          <a:xfrm>
            <a:off x="3522743" y="3323001"/>
            <a:ext cx="135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990000"/>
                </a:solidFill>
              </a:rPr>
              <a:t>FusionShere</a:t>
            </a:r>
            <a:endParaRPr lang="zh-CN" altLang="en-US" b="1" dirty="0">
              <a:solidFill>
                <a:srgbClr val="99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1A527D4-D083-42EA-B89C-695C40707524}"/>
              </a:ext>
            </a:extLst>
          </p:cNvPr>
          <p:cNvSpPr txBox="1"/>
          <p:nvPr/>
        </p:nvSpPr>
        <p:spPr>
          <a:xfrm>
            <a:off x="2825777" y="3838961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990000"/>
                </a:solidFill>
              </a:rPr>
              <a:t>FusionCompute</a:t>
            </a:r>
            <a:endParaRPr lang="zh-CN" altLang="en-US" b="1" dirty="0">
              <a:solidFill>
                <a:srgbClr val="99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4EA611-2B9A-49BB-A4DD-545AEEFBECD2}"/>
              </a:ext>
            </a:extLst>
          </p:cNvPr>
          <p:cNvSpPr txBox="1"/>
          <p:nvPr/>
        </p:nvSpPr>
        <p:spPr>
          <a:xfrm>
            <a:off x="1980633" y="43405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主机虚拟化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8121C5-B198-43C4-8A7B-8B8B9CDDD9D7}"/>
              </a:ext>
            </a:extLst>
          </p:cNvPr>
          <p:cNvSpPr txBox="1"/>
          <p:nvPr/>
        </p:nvSpPr>
        <p:spPr>
          <a:xfrm>
            <a:off x="3549231" y="434570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VIMS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26D310-29D0-4402-A146-A6780262692B}"/>
              </a:ext>
            </a:extLst>
          </p:cNvPr>
          <p:cNvSpPr txBox="1"/>
          <p:nvPr/>
        </p:nvSpPr>
        <p:spPr>
          <a:xfrm>
            <a:off x="4482656" y="4357803"/>
            <a:ext cx="53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EVS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A6515AC-E459-4D2E-A1F2-54E37CA0FFE3}"/>
              </a:ext>
            </a:extLst>
          </p:cNvPr>
          <p:cNvSpPr txBox="1"/>
          <p:nvPr/>
        </p:nvSpPr>
        <p:spPr>
          <a:xfrm>
            <a:off x="5776377" y="4025932"/>
            <a:ext cx="978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Vmware</a:t>
            </a:r>
            <a:endParaRPr lang="en-US" altLang="zh-CN" dirty="0"/>
          </a:p>
          <a:p>
            <a:pPr algn="ctr"/>
            <a:r>
              <a:rPr lang="en-US" altLang="zh-CN" dirty="0" err="1"/>
              <a:t>vShere</a:t>
            </a:r>
            <a:endParaRPr lang="zh-CN" altLang="en-US" dirty="0"/>
          </a:p>
        </p:txBody>
      </p:sp>
      <p:pic>
        <p:nvPicPr>
          <p:cNvPr id="46" name="图形 45" descr="数据库">
            <a:extLst>
              <a:ext uri="{FF2B5EF4-FFF2-40B4-BE49-F238E27FC236}">
                <a16:creationId xmlns:a16="http://schemas.microsoft.com/office/drawing/2014/main" id="{D055620E-6625-4361-8ADB-8770182703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73860" y="2193829"/>
            <a:ext cx="659107" cy="659107"/>
          </a:xfrm>
          <a:prstGeom prst="rect">
            <a:avLst/>
          </a:prstGeom>
        </p:spPr>
      </p:pic>
      <p:pic>
        <p:nvPicPr>
          <p:cNvPr id="48" name="图形 47" descr="电脑">
            <a:extLst>
              <a:ext uri="{FF2B5EF4-FFF2-40B4-BE49-F238E27FC236}">
                <a16:creationId xmlns:a16="http://schemas.microsoft.com/office/drawing/2014/main" id="{593EC253-D13F-4A05-8A2C-42A28009BC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1677" y="2193828"/>
            <a:ext cx="659108" cy="659108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C50BE4E7-D917-465A-BC0A-5C3D609789B9}"/>
              </a:ext>
            </a:extLst>
          </p:cNvPr>
          <p:cNvSpPr txBox="1"/>
          <p:nvPr/>
        </p:nvSpPr>
        <p:spPr>
          <a:xfrm>
            <a:off x="2678309" y="1307249"/>
            <a:ext cx="310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r>
              <a:rPr lang="en-US" altLang="zh-CN" dirty="0"/>
              <a:t>——</a:t>
            </a:r>
            <a:r>
              <a:rPr lang="en-US" altLang="zh-CN" b="1" dirty="0" err="1">
                <a:solidFill>
                  <a:srgbClr val="990000"/>
                </a:solidFill>
              </a:rPr>
              <a:t>FusionInsight</a:t>
            </a:r>
            <a:r>
              <a:rPr lang="en-US" altLang="zh-CN" b="1" dirty="0">
                <a:solidFill>
                  <a:srgbClr val="990000"/>
                </a:solidFill>
              </a:rPr>
              <a:t> HD</a:t>
            </a:r>
            <a:endParaRPr lang="zh-CN" altLang="en-US" b="1" dirty="0">
              <a:solidFill>
                <a:srgbClr val="99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0C47471-4598-4400-8E0B-E5266D29945C}"/>
              </a:ext>
            </a:extLst>
          </p:cNvPr>
          <p:cNvSpPr txBox="1"/>
          <p:nvPr/>
        </p:nvSpPr>
        <p:spPr>
          <a:xfrm>
            <a:off x="2586728" y="847366"/>
            <a:ext cx="342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r>
              <a:rPr lang="en-US" altLang="zh-CN" dirty="0"/>
              <a:t>——</a:t>
            </a:r>
            <a:r>
              <a:rPr lang="en-US" altLang="zh-CN" b="1" dirty="0" err="1">
                <a:solidFill>
                  <a:srgbClr val="990000"/>
                </a:solidFill>
              </a:rPr>
              <a:t>FusionInsight</a:t>
            </a:r>
            <a:r>
              <a:rPr lang="en-US" altLang="zh-CN" b="1" dirty="0">
                <a:solidFill>
                  <a:srgbClr val="990000"/>
                </a:solidFill>
              </a:rPr>
              <a:t> Miner</a:t>
            </a:r>
            <a:endParaRPr lang="zh-CN" altLang="en-US" b="1" dirty="0">
              <a:solidFill>
                <a:srgbClr val="990000"/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CFA9D14A-37E4-4085-9EB0-0E0F99352948}"/>
              </a:ext>
            </a:extLst>
          </p:cNvPr>
          <p:cNvSpPr/>
          <p:nvPr/>
        </p:nvSpPr>
        <p:spPr bwMode="auto">
          <a:xfrm>
            <a:off x="1949450" y="4295143"/>
            <a:ext cx="1338828" cy="46023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4ADADA1C-2782-4052-848A-8F1BF3733F3B}"/>
              </a:ext>
            </a:extLst>
          </p:cNvPr>
          <p:cNvSpPr/>
          <p:nvPr/>
        </p:nvSpPr>
        <p:spPr bwMode="auto">
          <a:xfrm>
            <a:off x="3505003" y="4295144"/>
            <a:ext cx="724638" cy="46023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1F89693-C972-4B77-9FCE-C3EE528F83B9}"/>
              </a:ext>
            </a:extLst>
          </p:cNvPr>
          <p:cNvSpPr/>
          <p:nvPr/>
        </p:nvSpPr>
        <p:spPr bwMode="auto">
          <a:xfrm>
            <a:off x="4389342" y="4295144"/>
            <a:ext cx="724638" cy="46023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3ECE0F0-676E-440B-91EA-685212B90712}"/>
              </a:ext>
            </a:extLst>
          </p:cNvPr>
          <p:cNvSpPr/>
          <p:nvPr/>
        </p:nvSpPr>
        <p:spPr bwMode="auto">
          <a:xfrm>
            <a:off x="1670897" y="3841523"/>
            <a:ext cx="3806459" cy="1066693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6D977EDC-2CC5-418A-A204-8C0D7760212A}"/>
              </a:ext>
            </a:extLst>
          </p:cNvPr>
          <p:cNvSpPr/>
          <p:nvPr/>
        </p:nvSpPr>
        <p:spPr bwMode="auto">
          <a:xfrm>
            <a:off x="5704327" y="3841523"/>
            <a:ext cx="1076589" cy="106669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7CF9DA4C-45F2-42FB-89E6-2CF85C88DD1F}"/>
              </a:ext>
            </a:extLst>
          </p:cNvPr>
          <p:cNvSpPr/>
          <p:nvPr/>
        </p:nvSpPr>
        <p:spPr bwMode="auto">
          <a:xfrm>
            <a:off x="1670897" y="3358975"/>
            <a:ext cx="5110019" cy="3078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F560103-E615-49C7-AE43-5C1E73AA347B}"/>
              </a:ext>
            </a:extLst>
          </p:cNvPr>
          <p:cNvGrpSpPr/>
          <p:nvPr/>
        </p:nvGrpSpPr>
        <p:grpSpPr>
          <a:xfrm>
            <a:off x="3219992" y="2492896"/>
            <a:ext cx="442714" cy="102700"/>
            <a:chOff x="2856901" y="2205011"/>
            <a:chExt cx="442714" cy="102700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4D5C01A4-F7FA-49C4-A28D-EC7341C213D5}"/>
                </a:ext>
              </a:extLst>
            </p:cNvPr>
            <p:cNvSpPr/>
            <p:nvPr/>
          </p:nvSpPr>
          <p:spPr bwMode="auto">
            <a:xfrm>
              <a:off x="2856901" y="2205011"/>
              <a:ext cx="92743" cy="102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375A579E-617A-4B16-BD30-EEA7AF6CE8FB}"/>
                </a:ext>
              </a:extLst>
            </p:cNvPr>
            <p:cNvSpPr/>
            <p:nvPr/>
          </p:nvSpPr>
          <p:spPr bwMode="auto">
            <a:xfrm>
              <a:off x="3033813" y="2205011"/>
              <a:ext cx="92743" cy="102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2EC9446E-D45C-44EB-A477-901EE38C6F7C}"/>
                </a:ext>
              </a:extLst>
            </p:cNvPr>
            <p:cNvSpPr/>
            <p:nvPr/>
          </p:nvSpPr>
          <p:spPr bwMode="auto">
            <a:xfrm>
              <a:off x="3206872" y="2205011"/>
              <a:ext cx="92743" cy="102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263E1AFA-43D9-4B99-A317-7D5EA5CBC58B}"/>
              </a:ext>
            </a:extLst>
          </p:cNvPr>
          <p:cNvSpPr/>
          <p:nvPr/>
        </p:nvSpPr>
        <p:spPr bwMode="auto">
          <a:xfrm>
            <a:off x="1670897" y="1945390"/>
            <a:ext cx="2065226" cy="1164875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C2802FF-C084-4B28-B149-7FAD9322A532}"/>
              </a:ext>
            </a:extLst>
          </p:cNvPr>
          <p:cNvSpPr txBox="1"/>
          <p:nvPr/>
        </p:nvSpPr>
        <p:spPr>
          <a:xfrm>
            <a:off x="2460372" y="188989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</a:rPr>
              <a:t>VDC</a:t>
            </a:r>
            <a:endParaRPr lang="zh-CN" altLang="en-US" dirty="0">
              <a:solidFill>
                <a:srgbClr val="990000"/>
              </a:solidFill>
            </a:endParaRPr>
          </a:p>
        </p:txBody>
      </p:sp>
      <p:pic>
        <p:nvPicPr>
          <p:cNvPr id="72" name="图形 71" descr="数据库">
            <a:extLst>
              <a:ext uri="{FF2B5EF4-FFF2-40B4-BE49-F238E27FC236}">
                <a16:creationId xmlns:a16="http://schemas.microsoft.com/office/drawing/2014/main" id="{3B11ED43-44AB-4FDC-AE18-D1AC21795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4809" y="2193829"/>
            <a:ext cx="659107" cy="659107"/>
          </a:xfrm>
          <a:prstGeom prst="rect">
            <a:avLst/>
          </a:prstGeom>
        </p:spPr>
      </p:pic>
      <p:pic>
        <p:nvPicPr>
          <p:cNvPr id="73" name="图形 72" descr="电脑">
            <a:extLst>
              <a:ext uri="{FF2B5EF4-FFF2-40B4-BE49-F238E27FC236}">
                <a16:creationId xmlns:a16="http://schemas.microsoft.com/office/drawing/2014/main" id="{D16A9157-7367-4630-BCF7-82AA265101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0651" y="2200682"/>
            <a:ext cx="659108" cy="659108"/>
          </a:xfrm>
          <a:prstGeom prst="rect">
            <a:avLst/>
          </a:prstGeom>
        </p:spPr>
      </p:pic>
      <p:grpSp>
        <p:nvGrpSpPr>
          <p:cNvPr id="74" name="组合 73">
            <a:extLst>
              <a:ext uri="{FF2B5EF4-FFF2-40B4-BE49-F238E27FC236}">
                <a16:creationId xmlns:a16="http://schemas.microsoft.com/office/drawing/2014/main" id="{DB7627D7-A168-4396-8BE2-4B566D5D8DE5}"/>
              </a:ext>
            </a:extLst>
          </p:cNvPr>
          <p:cNvGrpSpPr/>
          <p:nvPr/>
        </p:nvGrpSpPr>
        <p:grpSpPr>
          <a:xfrm>
            <a:off x="5411284" y="2530236"/>
            <a:ext cx="442714" cy="102700"/>
            <a:chOff x="2856901" y="2205011"/>
            <a:chExt cx="442714" cy="102700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CFA2F511-C414-412C-B03A-3DF97B9EDF70}"/>
                </a:ext>
              </a:extLst>
            </p:cNvPr>
            <p:cNvSpPr/>
            <p:nvPr/>
          </p:nvSpPr>
          <p:spPr bwMode="auto">
            <a:xfrm>
              <a:off x="2856901" y="2205011"/>
              <a:ext cx="92743" cy="102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C7542067-3CFE-4FD7-8B71-9F3B4920AE90}"/>
                </a:ext>
              </a:extLst>
            </p:cNvPr>
            <p:cNvSpPr/>
            <p:nvPr/>
          </p:nvSpPr>
          <p:spPr bwMode="auto">
            <a:xfrm>
              <a:off x="3033813" y="2205011"/>
              <a:ext cx="92743" cy="102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05F49DA5-B00A-4F99-AB38-B7DA15A821E4}"/>
                </a:ext>
              </a:extLst>
            </p:cNvPr>
            <p:cNvSpPr/>
            <p:nvPr/>
          </p:nvSpPr>
          <p:spPr bwMode="auto">
            <a:xfrm>
              <a:off x="3206872" y="2205011"/>
              <a:ext cx="92743" cy="102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B40AE82D-DB8E-4750-9BB2-430AB016F867}"/>
              </a:ext>
            </a:extLst>
          </p:cNvPr>
          <p:cNvSpPr/>
          <p:nvPr/>
        </p:nvSpPr>
        <p:spPr bwMode="auto">
          <a:xfrm>
            <a:off x="3849871" y="1945391"/>
            <a:ext cx="2065226" cy="1164874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18DB3BB-C09E-4849-9BCE-ABB2282DB0ED}"/>
              </a:ext>
            </a:extLst>
          </p:cNvPr>
          <p:cNvSpPr txBox="1"/>
          <p:nvPr/>
        </p:nvSpPr>
        <p:spPr>
          <a:xfrm>
            <a:off x="4692229" y="188929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</a:rPr>
              <a:t>VDC</a:t>
            </a:r>
            <a:endParaRPr lang="zh-CN" altLang="en-US" dirty="0">
              <a:solidFill>
                <a:srgbClr val="990000"/>
              </a:solidFill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41FB132-FEEA-476E-B5C6-5957D11D1154}"/>
              </a:ext>
            </a:extLst>
          </p:cNvPr>
          <p:cNvGrpSpPr/>
          <p:nvPr/>
        </p:nvGrpSpPr>
        <p:grpSpPr>
          <a:xfrm>
            <a:off x="6180813" y="2530236"/>
            <a:ext cx="442714" cy="102700"/>
            <a:chOff x="2856901" y="2205011"/>
            <a:chExt cx="442714" cy="102700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4DFFB31B-0C90-4C19-87D0-8AF117DA5904}"/>
                </a:ext>
              </a:extLst>
            </p:cNvPr>
            <p:cNvSpPr/>
            <p:nvPr/>
          </p:nvSpPr>
          <p:spPr bwMode="auto">
            <a:xfrm>
              <a:off x="2856901" y="2205011"/>
              <a:ext cx="92743" cy="102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119BAA-931C-4010-939C-731A739B10C0}"/>
                </a:ext>
              </a:extLst>
            </p:cNvPr>
            <p:cNvSpPr/>
            <p:nvPr/>
          </p:nvSpPr>
          <p:spPr bwMode="auto">
            <a:xfrm>
              <a:off x="3033813" y="2205011"/>
              <a:ext cx="92743" cy="102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49F013E9-16E6-4849-969B-D17F11DF7A51}"/>
                </a:ext>
              </a:extLst>
            </p:cNvPr>
            <p:cNvSpPr/>
            <p:nvPr/>
          </p:nvSpPr>
          <p:spPr bwMode="auto">
            <a:xfrm>
              <a:off x="3206872" y="2205011"/>
              <a:ext cx="92743" cy="1027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</p:grp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D7CAD3C6-3B29-4DF8-A405-064473D1CDA2}"/>
              </a:ext>
            </a:extLst>
          </p:cNvPr>
          <p:cNvSpPr/>
          <p:nvPr/>
        </p:nvSpPr>
        <p:spPr bwMode="auto">
          <a:xfrm>
            <a:off x="1670897" y="1314983"/>
            <a:ext cx="5110020" cy="3858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7A644AF-2F84-4956-A877-422FE5FCA064}"/>
              </a:ext>
            </a:extLst>
          </p:cNvPr>
          <p:cNvSpPr/>
          <p:nvPr/>
        </p:nvSpPr>
        <p:spPr bwMode="auto">
          <a:xfrm>
            <a:off x="1674631" y="828338"/>
            <a:ext cx="5110020" cy="3858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563087C1-791D-4422-A34A-24EDC1CB59F7}"/>
              </a:ext>
            </a:extLst>
          </p:cNvPr>
          <p:cNvSpPr/>
          <p:nvPr/>
        </p:nvSpPr>
        <p:spPr bwMode="auto">
          <a:xfrm>
            <a:off x="1417067" y="3284984"/>
            <a:ext cx="5726268" cy="174465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33221647-B5B5-4385-BB0C-B8ACC14CB6B2}"/>
              </a:ext>
            </a:extLst>
          </p:cNvPr>
          <p:cNvSpPr/>
          <p:nvPr/>
        </p:nvSpPr>
        <p:spPr bwMode="auto">
          <a:xfrm>
            <a:off x="1417067" y="5140178"/>
            <a:ext cx="5726268" cy="973598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1E63E99A-366C-496E-8F91-CDAE6C9142B2}"/>
              </a:ext>
            </a:extLst>
          </p:cNvPr>
          <p:cNvSpPr/>
          <p:nvPr/>
        </p:nvSpPr>
        <p:spPr bwMode="auto">
          <a:xfrm>
            <a:off x="1417067" y="1848696"/>
            <a:ext cx="5726268" cy="1325502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05625906-41E4-448C-893B-29CB3D0BA734}"/>
              </a:ext>
            </a:extLst>
          </p:cNvPr>
          <p:cNvSpPr/>
          <p:nvPr/>
        </p:nvSpPr>
        <p:spPr bwMode="auto">
          <a:xfrm>
            <a:off x="1417067" y="744223"/>
            <a:ext cx="5726268" cy="103943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6BE5234-DA81-4CC7-B8D5-E6B9AD3CC837}"/>
              </a:ext>
            </a:extLst>
          </p:cNvPr>
          <p:cNvSpPr/>
          <p:nvPr/>
        </p:nvSpPr>
        <p:spPr bwMode="auto">
          <a:xfrm>
            <a:off x="7421888" y="744227"/>
            <a:ext cx="1366335" cy="5369549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BAC0DB1-4FC2-4DDA-B119-6AF96FC99D5F}"/>
              </a:ext>
            </a:extLst>
          </p:cNvPr>
          <p:cNvSpPr txBox="1"/>
          <p:nvPr/>
        </p:nvSpPr>
        <p:spPr>
          <a:xfrm>
            <a:off x="7442053" y="2288346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990000"/>
                </a:solidFill>
              </a:rPr>
              <a:t>ManageOne</a:t>
            </a:r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FB260DC-2716-4487-8893-CE6D40D0F289}"/>
              </a:ext>
            </a:extLst>
          </p:cNvPr>
          <p:cNvSpPr txBox="1"/>
          <p:nvPr/>
        </p:nvSpPr>
        <p:spPr>
          <a:xfrm>
            <a:off x="7518998" y="1045134"/>
            <a:ext cx="1160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/>
              <a:t>FusionInsight</a:t>
            </a:r>
            <a:endParaRPr lang="en-US" altLang="zh-CN" sz="1400" dirty="0"/>
          </a:p>
          <a:p>
            <a:pPr algn="ctr"/>
            <a:r>
              <a:rPr lang="en-US" altLang="zh-CN" sz="1400" dirty="0"/>
              <a:t>Manager</a:t>
            </a:r>
            <a:endParaRPr lang="zh-CN" altLang="en-US" sz="14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1C80D931-FA91-40E1-A17F-5F818F600BFB}"/>
              </a:ext>
            </a:extLst>
          </p:cNvPr>
          <p:cNvSpPr txBox="1"/>
          <p:nvPr/>
        </p:nvSpPr>
        <p:spPr>
          <a:xfrm>
            <a:off x="7556860" y="3895700"/>
            <a:ext cx="1160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Fusion</a:t>
            </a:r>
          </a:p>
          <a:p>
            <a:pPr algn="ctr"/>
            <a:r>
              <a:rPr lang="en-US" altLang="zh-CN" sz="1400" dirty="0"/>
              <a:t>Manager</a:t>
            </a:r>
            <a:endParaRPr lang="zh-CN" altLang="en-US" sz="14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5863067-77C1-4C7D-9031-B0E6C97F59E3}"/>
              </a:ext>
            </a:extLst>
          </p:cNvPr>
          <p:cNvSpPr txBox="1"/>
          <p:nvPr/>
        </p:nvSpPr>
        <p:spPr>
          <a:xfrm>
            <a:off x="7532958" y="5395066"/>
            <a:ext cx="1160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eSight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8E73BD1D-DFF8-439E-AD71-22394CE52DC9}"/>
              </a:ext>
            </a:extLst>
          </p:cNvPr>
          <p:cNvSpPr/>
          <p:nvPr/>
        </p:nvSpPr>
        <p:spPr bwMode="auto">
          <a:xfrm>
            <a:off x="7524782" y="2657678"/>
            <a:ext cx="1160546" cy="34560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C82DC0AB-1104-47FA-BE62-9FD422E43EAF}"/>
              </a:ext>
            </a:extLst>
          </p:cNvPr>
          <p:cNvSpPr/>
          <p:nvPr/>
        </p:nvSpPr>
        <p:spPr bwMode="auto">
          <a:xfrm>
            <a:off x="7570952" y="5145497"/>
            <a:ext cx="1068727" cy="806917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4519E4E8-81D7-4236-9F17-EEBA824CD9CE}"/>
              </a:ext>
            </a:extLst>
          </p:cNvPr>
          <p:cNvSpPr/>
          <p:nvPr/>
        </p:nvSpPr>
        <p:spPr bwMode="auto">
          <a:xfrm>
            <a:off x="7513215" y="854800"/>
            <a:ext cx="1172113" cy="145413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5E408A09-3306-4DFB-AB35-175FA529DDC3}"/>
              </a:ext>
            </a:extLst>
          </p:cNvPr>
          <p:cNvSpPr txBox="1"/>
          <p:nvPr/>
        </p:nvSpPr>
        <p:spPr>
          <a:xfrm>
            <a:off x="7900177" y="191530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</a:rPr>
              <a:t>SC</a:t>
            </a:r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4AA5A53-3213-4400-94B1-F4B6A2479A9C}"/>
              </a:ext>
            </a:extLst>
          </p:cNvPr>
          <p:cNvSpPr txBox="1"/>
          <p:nvPr/>
        </p:nvSpPr>
        <p:spPr>
          <a:xfrm>
            <a:off x="7883873" y="267264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</a:rPr>
              <a:t>OC</a:t>
            </a:r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77714E90-8B1A-44A4-A348-DD063B8031F3}"/>
              </a:ext>
            </a:extLst>
          </p:cNvPr>
          <p:cNvSpPr/>
          <p:nvPr/>
        </p:nvSpPr>
        <p:spPr bwMode="auto">
          <a:xfrm>
            <a:off x="7570952" y="1005176"/>
            <a:ext cx="1068727" cy="546687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B37562F0-4196-4B30-A912-93C3192F84E0}"/>
              </a:ext>
            </a:extLst>
          </p:cNvPr>
          <p:cNvSpPr/>
          <p:nvPr/>
        </p:nvSpPr>
        <p:spPr bwMode="auto">
          <a:xfrm>
            <a:off x="7579700" y="3284984"/>
            <a:ext cx="1068727" cy="1744653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C5C65A6-E1F0-4F86-B607-D38932EFE3E5}"/>
              </a:ext>
            </a:extLst>
          </p:cNvPr>
          <p:cNvSpPr txBox="1"/>
          <p:nvPr/>
        </p:nvSpPr>
        <p:spPr>
          <a:xfrm>
            <a:off x="2091230" y="57835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8C03D4C-975C-424D-BA29-7BF7193B1954}"/>
              </a:ext>
            </a:extLst>
          </p:cNvPr>
          <p:cNvSpPr txBox="1"/>
          <p:nvPr/>
        </p:nvSpPr>
        <p:spPr>
          <a:xfrm>
            <a:off x="4110228" y="5767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5481C1B-5072-4BA3-A3FB-D6BAAF3A5008}"/>
              </a:ext>
            </a:extLst>
          </p:cNvPr>
          <p:cNvSpPr txBox="1"/>
          <p:nvPr/>
        </p:nvSpPr>
        <p:spPr>
          <a:xfrm>
            <a:off x="6153899" y="57560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1D1955F-EF58-4A2C-9661-6505193290B0}"/>
              </a:ext>
            </a:extLst>
          </p:cNvPr>
          <p:cNvSpPr txBox="1"/>
          <p:nvPr/>
        </p:nvSpPr>
        <p:spPr>
          <a:xfrm>
            <a:off x="956691" y="5033947"/>
            <a:ext cx="525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096BFFB8-3261-4A01-8D6D-DADF30105D82}"/>
              </a:ext>
            </a:extLst>
          </p:cNvPr>
          <p:cNvSpPr txBox="1"/>
          <p:nvPr/>
        </p:nvSpPr>
        <p:spPr>
          <a:xfrm>
            <a:off x="956691" y="3582538"/>
            <a:ext cx="525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资源池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AE063C2-22F2-4CB5-B182-E39ADB0FF805}"/>
              </a:ext>
            </a:extLst>
          </p:cNvPr>
          <p:cNvSpPr txBox="1"/>
          <p:nvPr/>
        </p:nvSpPr>
        <p:spPr>
          <a:xfrm>
            <a:off x="956691" y="1850076"/>
            <a:ext cx="525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服务域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CC7EBE7-2A94-4FAD-9847-7E26FC7F83BB}"/>
              </a:ext>
            </a:extLst>
          </p:cNvPr>
          <p:cNvSpPr txBox="1"/>
          <p:nvPr/>
        </p:nvSpPr>
        <p:spPr>
          <a:xfrm>
            <a:off x="956691" y="688473"/>
            <a:ext cx="525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业务域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3C773A8-3725-4558-9988-0206EC165583}"/>
              </a:ext>
            </a:extLst>
          </p:cNvPr>
          <p:cNvSpPr txBox="1"/>
          <p:nvPr/>
        </p:nvSpPr>
        <p:spPr>
          <a:xfrm>
            <a:off x="7629297" y="358404"/>
            <a:ext cx="95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管理域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5AF9E7C-98E1-42CA-9D6D-CD7B78652418}"/>
              </a:ext>
            </a:extLst>
          </p:cNvPr>
          <p:cNvSpPr txBox="1"/>
          <p:nvPr/>
        </p:nvSpPr>
        <p:spPr>
          <a:xfrm>
            <a:off x="1685901" y="27421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云主机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4B07F6C2-16E2-4FA1-937C-928FD29786D4}"/>
              </a:ext>
            </a:extLst>
          </p:cNvPr>
          <p:cNvSpPr txBox="1"/>
          <p:nvPr/>
        </p:nvSpPr>
        <p:spPr>
          <a:xfrm>
            <a:off x="2407687" y="274211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云存储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2B4CA3B-D5CA-4785-9A8E-7932BF07DD59}"/>
              </a:ext>
            </a:extLst>
          </p:cNvPr>
          <p:cNvSpPr txBox="1"/>
          <p:nvPr/>
        </p:nvSpPr>
        <p:spPr>
          <a:xfrm>
            <a:off x="3871558" y="279361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云主机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A3CD0B6-5884-4531-9809-308559D81BBE}"/>
              </a:ext>
            </a:extLst>
          </p:cNvPr>
          <p:cNvSpPr txBox="1"/>
          <p:nvPr/>
        </p:nvSpPr>
        <p:spPr>
          <a:xfrm>
            <a:off x="4615822" y="2780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云存储</a:t>
            </a:r>
          </a:p>
        </p:txBody>
      </p:sp>
    </p:spTree>
    <p:extLst>
      <p:ext uri="{BB962C8B-B14F-4D97-AF65-F5344CB8AC3E}">
        <p14:creationId xmlns:p14="http://schemas.microsoft.com/office/powerpoint/2010/main" val="1436947699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768995" y="449301"/>
            <a:ext cx="10179584" cy="871537"/>
          </a:xfrm>
        </p:spPr>
        <p:txBody>
          <a:bodyPr/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785219" y="1340768"/>
            <a:ext cx="6756383" cy="646112"/>
            <a:chOff x="2808763" y="1702768"/>
            <a:chExt cx="6756383" cy="646112"/>
          </a:xfrm>
        </p:grpSpPr>
        <p:sp>
          <p:nvSpPr>
            <p:cNvPr id="25" name="Freeform 11"/>
            <p:cNvSpPr>
              <a:spLocks/>
            </p:cNvSpPr>
            <p:nvPr/>
          </p:nvSpPr>
          <p:spPr bwMode="gray">
            <a:xfrm>
              <a:off x="3510372" y="1750379"/>
              <a:ext cx="6054774" cy="568132"/>
            </a:xfrm>
            <a:custGeom>
              <a:avLst/>
              <a:gdLst>
                <a:gd name="T0" fmla="*/ 0 w 2856"/>
                <a:gd name="T1" fmla="*/ 2147483647 h 358"/>
                <a:gd name="T2" fmla="*/ 0 w 2856"/>
                <a:gd name="T3" fmla="*/ 2147483647 h 358"/>
                <a:gd name="T4" fmla="*/ 2147483647 w 2856"/>
                <a:gd name="T5" fmla="*/ 2147483647 h 358"/>
                <a:gd name="T6" fmla="*/ 2147483647 w 2856"/>
                <a:gd name="T7" fmla="*/ 2147483647 h 358"/>
                <a:gd name="T8" fmla="*/ 2147483647 w 2856"/>
                <a:gd name="T9" fmla="*/ 0 h 358"/>
                <a:gd name="T10" fmla="*/ 0 w 2856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56"/>
                <a:gd name="T19" fmla="*/ 0 h 358"/>
                <a:gd name="T20" fmla="*/ 2856 w 2856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gray">
            <a:xfrm>
              <a:off x="2808763" y="1750379"/>
              <a:ext cx="609557" cy="568132"/>
            </a:xfrm>
            <a:custGeom>
              <a:avLst/>
              <a:gdLst>
                <a:gd name="T0" fmla="*/ 2147483647 w 372"/>
                <a:gd name="T1" fmla="*/ 2147483647 h 358"/>
                <a:gd name="T2" fmla="*/ 2147483647 w 372"/>
                <a:gd name="T3" fmla="*/ 2147483647 h 358"/>
                <a:gd name="T4" fmla="*/ 2147483647 w 372"/>
                <a:gd name="T5" fmla="*/ 2147483647 h 358"/>
                <a:gd name="T6" fmla="*/ 0 w 372"/>
                <a:gd name="T7" fmla="*/ 2147483647 h 358"/>
                <a:gd name="T8" fmla="*/ 2147483647 w 372"/>
                <a:gd name="T9" fmla="*/ 2147483647 h 358"/>
                <a:gd name="T10" fmla="*/ 2147483647 w 372"/>
                <a:gd name="T11" fmla="*/ 2147483647 h 3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2"/>
                <a:gd name="T19" fmla="*/ 0 h 358"/>
                <a:gd name="T20" fmla="*/ 372 w 372"/>
                <a:gd name="T21" fmla="*/ 358 h 3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gray">
            <a:xfrm>
              <a:off x="3778724" y="1805955"/>
              <a:ext cx="5751299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痛点及需求分析</a:t>
              </a:r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gray">
            <a:xfrm>
              <a:off x="3002422" y="1702768"/>
              <a:ext cx="304799" cy="646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08749" y="3142927"/>
            <a:ext cx="6754827" cy="646113"/>
            <a:chOff x="2808749" y="2564921"/>
            <a:chExt cx="6754827" cy="646113"/>
          </a:xfrm>
        </p:grpSpPr>
        <p:sp>
          <p:nvSpPr>
            <p:cNvPr id="30" name="Freeform 9"/>
            <p:cNvSpPr>
              <a:spLocks/>
            </p:cNvSpPr>
            <p:nvPr/>
          </p:nvSpPr>
          <p:spPr bwMode="gray">
            <a:xfrm>
              <a:off x="3510439" y="2606923"/>
              <a:ext cx="6053137" cy="568325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gray">
            <a:xfrm>
              <a:off x="2808749" y="2606923"/>
              <a:ext cx="609600" cy="568325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261" tIns="45631" rIns="91261" bIns="45631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 Box 14"/>
            <p:cNvSpPr txBox="1">
              <a:spLocks noChangeArrowheads="1"/>
            </p:cNvSpPr>
            <p:nvPr/>
          </p:nvSpPr>
          <p:spPr bwMode="gray">
            <a:xfrm>
              <a:off x="3778708" y="2656139"/>
              <a:ext cx="4546600" cy="47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基础设施规划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gray">
            <a:xfrm>
              <a:off x="3002422" y="2564921"/>
              <a:ext cx="304799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261" tIns="45631" rIns="91261" bIns="45631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39" name="组合 10"/>
          <p:cNvGrpSpPr>
            <a:grpSpLocks/>
          </p:cNvGrpSpPr>
          <p:nvPr/>
        </p:nvGrpSpPr>
        <p:grpSpPr bwMode="auto">
          <a:xfrm>
            <a:off x="2799160" y="4006811"/>
            <a:ext cx="7114852" cy="646325"/>
            <a:chOff x="1166122" y="2495146"/>
            <a:chExt cx="7115552" cy="646543"/>
          </a:xfrm>
        </p:grpSpPr>
        <p:sp>
          <p:nvSpPr>
            <p:cNvPr id="40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2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en-US" altLang="zh-CN" sz="25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FusionInsight</a:t>
              </a:r>
              <a:r>
                <a:rPr lang="en-US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HD</a:t>
              </a: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集成规划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18" name="组合 10"/>
          <p:cNvGrpSpPr>
            <a:grpSpLocks/>
          </p:cNvGrpSpPr>
          <p:nvPr/>
        </p:nvGrpSpPr>
        <p:grpSpPr bwMode="auto">
          <a:xfrm>
            <a:off x="2799159" y="4870907"/>
            <a:ext cx="7114852" cy="646325"/>
            <a:chOff x="1166122" y="2495146"/>
            <a:chExt cx="7115552" cy="646543"/>
          </a:xfrm>
        </p:grpSpPr>
        <p:sp>
          <p:nvSpPr>
            <p:cNvPr id="19" name="Freeform 9"/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zh-CN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及成本规划</a:t>
              </a: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5</a:t>
              </a:r>
            </a:p>
          </p:txBody>
        </p:sp>
      </p:grpSp>
      <p:grpSp>
        <p:nvGrpSpPr>
          <p:cNvPr id="34" name="组合 10">
            <a:extLst>
              <a:ext uri="{FF2B5EF4-FFF2-40B4-BE49-F238E27FC236}">
                <a16:creationId xmlns:a16="http://schemas.microsoft.com/office/drawing/2014/main" id="{F5E5A0BE-2D57-466B-B71A-A0D4CBF0BDE4}"/>
              </a:ext>
            </a:extLst>
          </p:cNvPr>
          <p:cNvGrpSpPr>
            <a:grpSpLocks/>
          </p:cNvGrpSpPr>
          <p:nvPr/>
        </p:nvGrpSpPr>
        <p:grpSpPr bwMode="auto">
          <a:xfrm>
            <a:off x="2785219" y="2204864"/>
            <a:ext cx="7114852" cy="646325"/>
            <a:chOff x="1166122" y="2495146"/>
            <a:chExt cx="7115552" cy="646543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13A797A2-12BF-44FC-9CD4-390331D61B03}"/>
                </a:ext>
              </a:extLst>
            </p:cNvPr>
            <p:cNvSpPr>
              <a:spLocks/>
            </p:cNvSpPr>
            <p:nvPr/>
          </p:nvSpPr>
          <p:spPr bwMode="gray">
            <a:xfrm>
              <a:off x="1867866" y="2533259"/>
              <a:ext cx="6053733" cy="56851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 sz="25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38CD06CC-2FCE-4F5F-AECA-D1ADC413ADE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66122" y="2533259"/>
              <a:ext cx="609660" cy="56851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91434" tIns="45717" rIns="91434" bIns="45717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3C97C575-B3B9-4629-BA62-99D14FF2C5E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36179" y="2582486"/>
              <a:ext cx="6145495" cy="477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34" tIns="45717" rIns="91434" bIns="45717">
              <a:spAutoFit/>
            </a:bodyPr>
            <a:lstStyle/>
            <a:p>
              <a:pPr>
                <a:defRPr/>
              </a:pPr>
              <a:r>
                <a:rPr lang="zh-CN" altLang="en-US" sz="2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云化大数据平台整体实施架构</a:t>
              </a:r>
            </a:p>
          </p:txBody>
        </p: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2209DC1F-9C16-47D5-82FB-F2744804E4B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59815" y="2495146"/>
              <a:ext cx="304829" cy="646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34" tIns="45717" rIns="91434" bIns="45717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20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501AF56A-A1F1-4123-B4EC-FF916EFA8C27}"/>
              </a:ext>
            </a:extLst>
          </p:cNvPr>
          <p:cNvSpPr/>
          <p:nvPr/>
        </p:nvSpPr>
        <p:spPr bwMode="auto">
          <a:xfrm>
            <a:off x="624979" y="4269595"/>
            <a:ext cx="4287263" cy="1465369"/>
          </a:xfrm>
          <a:prstGeom prst="round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418F6EF-1375-43ED-92E9-0B967C406CFA}"/>
              </a:ext>
            </a:extLst>
          </p:cNvPr>
          <p:cNvSpPr/>
          <p:nvPr/>
        </p:nvSpPr>
        <p:spPr bwMode="auto">
          <a:xfrm>
            <a:off x="7966532" y="1562769"/>
            <a:ext cx="3934629" cy="3827534"/>
          </a:xfrm>
          <a:prstGeom prst="roundRect">
            <a:avLst>
              <a:gd name="adj" fmla="val 10031"/>
            </a:avLst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defTabSz="914126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6F5B74-A100-4C8B-AF2A-929434999C82}"/>
              </a:ext>
            </a:extLst>
          </p:cNvPr>
          <p:cNvSpPr/>
          <p:nvPr/>
        </p:nvSpPr>
        <p:spPr bwMode="auto">
          <a:xfrm>
            <a:off x="7642515" y="6973650"/>
            <a:ext cx="141857" cy="14641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defTabSz="914126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3D0707-7DAF-41A3-B443-469807B20DD2}"/>
              </a:ext>
            </a:extLst>
          </p:cNvPr>
          <p:cNvSpPr/>
          <p:nvPr/>
        </p:nvSpPr>
        <p:spPr bwMode="auto">
          <a:xfrm>
            <a:off x="7654134" y="9028703"/>
            <a:ext cx="141857" cy="14641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defTabSz="914126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latin typeface="Arial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456212FB-CB1B-4EF6-99B0-F736556D9D76}"/>
              </a:ext>
            </a:extLst>
          </p:cNvPr>
          <p:cNvSpPr txBox="1">
            <a:spLocks/>
          </p:cNvSpPr>
          <p:nvPr/>
        </p:nvSpPr>
        <p:spPr bwMode="auto">
          <a:xfrm>
            <a:off x="238017" y="137706"/>
            <a:ext cx="2778866" cy="615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9189" rIns="78364" bIns="39189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rgbClr val="990000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宋体" charset="-122"/>
              </a:defRPr>
            </a:lvl5pPr>
            <a:lvl6pPr marL="469544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39088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40863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78179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虚拟化方案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9206C8-C74A-41B0-A160-46C35A471022}"/>
              </a:ext>
            </a:extLst>
          </p:cNvPr>
          <p:cNvSpPr txBox="1"/>
          <p:nvPr/>
        </p:nvSpPr>
        <p:spPr>
          <a:xfrm>
            <a:off x="7897787" y="6866078"/>
            <a:ext cx="2089033" cy="1507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9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方案亮点</a:t>
            </a:r>
            <a:endParaRPr lang="en-US" altLang="zh-CN" sz="1999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多硬件兼容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多平台接入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自动化调度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完善的计量能力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58CDB2-42CE-4EA3-9450-DD976A0B05D9}"/>
              </a:ext>
            </a:extLst>
          </p:cNvPr>
          <p:cNvSpPr txBox="1"/>
          <p:nvPr/>
        </p:nvSpPr>
        <p:spPr>
          <a:xfrm>
            <a:off x="7842687" y="8886611"/>
            <a:ext cx="3788755" cy="150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9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客户价值</a:t>
            </a:r>
            <a:endParaRPr lang="en-US" altLang="zh-CN" sz="1999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支持已有物理设备接入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支持其他虚拟资源池的接入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根据既定策略进行自动迁移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方便第三方系统按资源使用计费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CE1037-5259-45E2-BE08-16D034E4DAEC}"/>
              </a:ext>
            </a:extLst>
          </p:cNvPr>
          <p:cNvSpPr txBox="1"/>
          <p:nvPr/>
        </p:nvSpPr>
        <p:spPr>
          <a:xfrm>
            <a:off x="8334809" y="1767683"/>
            <a:ext cx="3528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兼容性强</a:t>
            </a:r>
            <a:endParaRPr lang="en-US" altLang="zh-CN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支持已有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物理设备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支持其他虚拟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的接入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自动调度</a:t>
            </a:r>
            <a:endParaRPr lang="en-US" altLang="zh-CN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根据预先设定策略进行工作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自动迁移</a:t>
            </a:r>
            <a:endParaRPr lang="en-US" altLang="zh-CN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智能管理</a:t>
            </a:r>
            <a:endParaRPr lang="en-US" altLang="zh-CN" b="1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根据不同权限提供完善的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57442C5-D7F8-4EDA-A01E-EEE718BE18D7}"/>
              </a:ext>
            </a:extLst>
          </p:cNvPr>
          <p:cNvSpPr/>
          <p:nvPr/>
        </p:nvSpPr>
        <p:spPr bwMode="auto">
          <a:xfrm>
            <a:off x="938800" y="4694707"/>
            <a:ext cx="1008112" cy="98039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pic>
        <p:nvPicPr>
          <p:cNvPr id="14" name="Picture 455" descr="图片146">
            <a:extLst>
              <a:ext uri="{FF2B5EF4-FFF2-40B4-BE49-F238E27FC236}">
                <a16:creationId xmlns:a16="http://schemas.microsoft.com/office/drawing/2014/main" id="{0A72CDFB-16FD-437F-B1CC-F55674CE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99" y="4800456"/>
            <a:ext cx="332010" cy="53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55" descr="图片146">
            <a:extLst>
              <a:ext uri="{FF2B5EF4-FFF2-40B4-BE49-F238E27FC236}">
                <a16:creationId xmlns:a16="http://schemas.microsoft.com/office/drawing/2014/main" id="{F30A8850-259B-4245-9D49-B0DB925BF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61" y="4800456"/>
            <a:ext cx="332010" cy="53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3519A1-CD3F-405E-A081-15123F82ACD1}"/>
              </a:ext>
            </a:extLst>
          </p:cNvPr>
          <p:cNvSpPr txBox="1"/>
          <p:nvPr/>
        </p:nvSpPr>
        <p:spPr>
          <a:xfrm>
            <a:off x="1127295" y="53361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D1AB05B-F53D-45FB-AC30-535CDEDD1E6E}"/>
              </a:ext>
            </a:extLst>
          </p:cNvPr>
          <p:cNvSpPr/>
          <p:nvPr/>
        </p:nvSpPr>
        <p:spPr bwMode="auto">
          <a:xfrm>
            <a:off x="2233255" y="4703110"/>
            <a:ext cx="1008112" cy="98039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4565E6-7AE2-4C6B-906D-ABC0FA1F04A5}"/>
              </a:ext>
            </a:extLst>
          </p:cNvPr>
          <p:cNvSpPr txBox="1"/>
          <p:nvPr/>
        </p:nvSpPr>
        <p:spPr>
          <a:xfrm>
            <a:off x="2415976" y="53445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220AB55-2765-4574-A5B5-49B6FE3C11D4}"/>
              </a:ext>
            </a:extLst>
          </p:cNvPr>
          <p:cNvSpPr/>
          <p:nvPr/>
        </p:nvSpPr>
        <p:spPr bwMode="auto">
          <a:xfrm>
            <a:off x="3531191" y="4694707"/>
            <a:ext cx="1008112" cy="98039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E3C761-CA33-480F-963B-4A807DBD569D}"/>
              </a:ext>
            </a:extLst>
          </p:cNvPr>
          <p:cNvSpPr txBox="1"/>
          <p:nvPr/>
        </p:nvSpPr>
        <p:spPr>
          <a:xfrm>
            <a:off x="3700996" y="53361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3828510-C44E-4B35-9B94-9ED7738B6362}"/>
              </a:ext>
            </a:extLst>
          </p:cNvPr>
          <p:cNvSpPr/>
          <p:nvPr/>
        </p:nvSpPr>
        <p:spPr bwMode="auto">
          <a:xfrm>
            <a:off x="5174476" y="4251466"/>
            <a:ext cx="1962319" cy="1465369"/>
          </a:xfrm>
          <a:prstGeom prst="round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FusionStorage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lang="en-US" altLang="zh-CN" dirty="0">
                <a:latin typeface="Arial" charset="0"/>
              </a:rPr>
              <a:t>Block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753A8A0-5D77-4E7E-A9D9-D1A1436A18D7}"/>
              </a:ext>
            </a:extLst>
          </p:cNvPr>
          <p:cNvSpPr/>
          <p:nvPr/>
        </p:nvSpPr>
        <p:spPr bwMode="auto">
          <a:xfrm>
            <a:off x="624979" y="2132856"/>
            <a:ext cx="4287263" cy="1916786"/>
          </a:xfrm>
          <a:prstGeom prst="roundRect">
            <a:avLst/>
          </a:prstGeom>
          <a:solidFill>
            <a:srgbClr val="FCD28C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E14CEA-FED0-435A-B825-5267973CEB7F}"/>
              </a:ext>
            </a:extLst>
          </p:cNvPr>
          <p:cNvSpPr/>
          <p:nvPr/>
        </p:nvSpPr>
        <p:spPr bwMode="auto">
          <a:xfrm>
            <a:off x="876181" y="3573016"/>
            <a:ext cx="1148557" cy="339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虚拟计算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1E20B6E-5B2F-4E3E-BD27-8F84C5C8CDF2}"/>
              </a:ext>
            </a:extLst>
          </p:cNvPr>
          <p:cNvSpPr/>
          <p:nvPr/>
        </p:nvSpPr>
        <p:spPr bwMode="auto">
          <a:xfrm>
            <a:off x="2170178" y="3573016"/>
            <a:ext cx="1148557" cy="339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虚拟存储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1FEEA21-01AD-4507-A514-EE8785A5B6DC}"/>
              </a:ext>
            </a:extLst>
          </p:cNvPr>
          <p:cNvSpPr/>
          <p:nvPr/>
        </p:nvSpPr>
        <p:spPr bwMode="auto">
          <a:xfrm>
            <a:off x="3463911" y="3591269"/>
            <a:ext cx="1148557" cy="339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虚拟网络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814B3EA-DF28-4DC0-B05A-5F14076BC573}"/>
              </a:ext>
            </a:extLst>
          </p:cNvPr>
          <p:cNvSpPr/>
          <p:nvPr/>
        </p:nvSpPr>
        <p:spPr bwMode="auto">
          <a:xfrm>
            <a:off x="880530" y="3089518"/>
            <a:ext cx="1148557" cy="339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71C3026-2A7D-43EA-95C1-49F242DA2861}"/>
              </a:ext>
            </a:extLst>
          </p:cNvPr>
          <p:cNvSpPr/>
          <p:nvPr/>
        </p:nvSpPr>
        <p:spPr bwMode="auto">
          <a:xfrm>
            <a:off x="2170177" y="3072177"/>
            <a:ext cx="1148557" cy="339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522D334-AD5E-494A-974A-12C794C3CD2D}"/>
              </a:ext>
            </a:extLst>
          </p:cNvPr>
          <p:cNvSpPr/>
          <p:nvPr/>
        </p:nvSpPr>
        <p:spPr bwMode="auto">
          <a:xfrm>
            <a:off x="3442885" y="3089518"/>
            <a:ext cx="1148557" cy="339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可扩展性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FF3840-7075-40E4-BD1D-63B24D399991}"/>
              </a:ext>
            </a:extLst>
          </p:cNvPr>
          <p:cNvSpPr/>
          <p:nvPr/>
        </p:nvSpPr>
        <p:spPr bwMode="auto">
          <a:xfrm>
            <a:off x="880530" y="2548212"/>
            <a:ext cx="3731938" cy="339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虚拟资源调度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4561C51-05D1-45A4-814F-8F5EE92372EF}"/>
              </a:ext>
            </a:extLst>
          </p:cNvPr>
          <p:cNvSpPr txBox="1"/>
          <p:nvPr/>
        </p:nvSpPr>
        <p:spPr>
          <a:xfrm>
            <a:off x="734806" y="42974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62143E2-D634-451D-AFF6-18589CB1CBE3}"/>
              </a:ext>
            </a:extLst>
          </p:cNvPr>
          <p:cNvSpPr txBox="1"/>
          <p:nvPr/>
        </p:nvSpPr>
        <p:spPr>
          <a:xfrm>
            <a:off x="734806" y="1683441"/>
            <a:ext cx="248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FusionShere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虚拟化套件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CC0DD19-70FF-4436-9A9A-A9CB925064BD}"/>
              </a:ext>
            </a:extLst>
          </p:cNvPr>
          <p:cNvSpPr txBox="1"/>
          <p:nvPr/>
        </p:nvSpPr>
        <p:spPr>
          <a:xfrm>
            <a:off x="723467" y="2143593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006699"/>
                </a:solidFill>
              </a:rPr>
              <a:t>FusionCompute</a:t>
            </a:r>
            <a:endParaRPr lang="zh-CN" altLang="en-US" b="1" dirty="0">
              <a:solidFill>
                <a:srgbClr val="006699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567F00-5DCA-4236-BE78-2D42C9D6584E}"/>
              </a:ext>
            </a:extLst>
          </p:cNvPr>
          <p:cNvSpPr/>
          <p:nvPr/>
        </p:nvSpPr>
        <p:spPr bwMode="auto">
          <a:xfrm>
            <a:off x="5143379" y="3573015"/>
            <a:ext cx="1962319" cy="481195"/>
          </a:xfrm>
          <a:prstGeom prst="round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FusionManager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4174F657-07AA-4F3C-9777-0998C1A724C1}"/>
              </a:ext>
            </a:extLst>
          </p:cNvPr>
          <p:cNvSpPr/>
          <p:nvPr/>
        </p:nvSpPr>
        <p:spPr bwMode="auto">
          <a:xfrm>
            <a:off x="5143379" y="2887693"/>
            <a:ext cx="1962319" cy="523965"/>
          </a:xfrm>
          <a:prstGeom prst="round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UltraVR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C019093-1A76-4CAD-AE3E-498F84269C94}"/>
              </a:ext>
            </a:extLst>
          </p:cNvPr>
          <p:cNvSpPr/>
          <p:nvPr/>
        </p:nvSpPr>
        <p:spPr bwMode="auto">
          <a:xfrm>
            <a:off x="5167793" y="2143593"/>
            <a:ext cx="1937905" cy="546844"/>
          </a:xfrm>
          <a:prstGeom prst="roundRect">
            <a:avLst/>
          </a:prstGeom>
          <a:solidFill>
            <a:srgbClr val="C4CED4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rPr>
              <a:t>eBackup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C7BFF01-F308-4B8D-A77C-1ACFF8503B13}"/>
              </a:ext>
            </a:extLst>
          </p:cNvPr>
          <p:cNvSpPr/>
          <p:nvPr/>
        </p:nvSpPr>
        <p:spPr bwMode="auto">
          <a:xfrm>
            <a:off x="428608" y="1562769"/>
            <a:ext cx="6988271" cy="4386511"/>
          </a:xfrm>
          <a:prstGeom prst="roundRect">
            <a:avLst>
              <a:gd name="adj" fmla="val 3915"/>
            </a:avLst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pic>
        <p:nvPicPr>
          <p:cNvPr id="21" name="Picture 464" descr="图片155">
            <a:extLst>
              <a:ext uri="{FF2B5EF4-FFF2-40B4-BE49-F238E27FC236}">
                <a16:creationId xmlns:a16="http://schemas.microsoft.com/office/drawing/2014/main" id="{6FF2B6DA-4B99-4619-82B1-3F53ECE5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05" y="4849766"/>
            <a:ext cx="306900" cy="46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64" descr="图片155">
            <a:extLst>
              <a:ext uri="{FF2B5EF4-FFF2-40B4-BE49-F238E27FC236}">
                <a16:creationId xmlns:a16="http://schemas.microsoft.com/office/drawing/2014/main" id="{BD442F1D-D8D0-49A0-96B9-62EBB28AF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842" y="4849766"/>
            <a:ext cx="306900" cy="46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61" descr="图片152">
            <a:extLst>
              <a:ext uri="{FF2B5EF4-FFF2-40B4-BE49-F238E27FC236}">
                <a16:creationId xmlns:a16="http://schemas.microsoft.com/office/drawing/2014/main" id="{21ABA234-E6A8-4B2F-A416-F4D689468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20" y="5002280"/>
            <a:ext cx="632402" cy="29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61" descr="图片152">
            <a:extLst>
              <a:ext uri="{FF2B5EF4-FFF2-40B4-BE49-F238E27FC236}">
                <a16:creationId xmlns:a16="http://schemas.microsoft.com/office/drawing/2014/main" id="{C36225F4-C4B6-472E-9CAB-C668FAF50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20" y="4800456"/>
            <a:ext cx="632402" cy="29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F885CEA2-5DDE-46E8-AEB6-CC61EF4F3675}"/>
              </a:ext>
            </a:extLst>
          </p:cNvPr>
          <p:cNvSpPr/>
          <p:nvPr/>
        </p:nvSpPr>
        <p:spPr bwMode="auto">
          <a:xfrm>
            <a:off x="428609" y="862934"/>
            <a:ext cx="6988270" cy="35099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云主机</a:t>
            </a:r>
          </a:p>
        </p:txBody>
      </p:sp>
      <p:sp>
        <p:nvSpPr>
          <p:cNvPr id="43" name="箭头: 上下 42">
            <a:extLst>
              <a:ext uri="{FF2B5EF4-FFF2-40B4-BE49-F238E27FC236}">
                <a16:creationId xmlns:a16="http://schemas.microsoft.com/office/drawing/2014/main" id="{452C57F8-3266-4E89-9BD3-C706F795140C}"/>
              </a:ext>
            </a:extLst>
          </p:cNvPr>
          <p:cNvSpPr/>
          <p:nvPr/>
        </p:nvSpPr>
        <p:spPr bwMode="auto">
          <a:xfrm>
            <a:off x="3758302" y="1152532"/>
            <a:ext cx="328882" cy="520080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048CA1F-F823-4730-AC17-B13F31B7748A}"/>
              </a:ext>
            </a:extLst>
          </p:cNvPr>
          <p:cNvSpPr txBox="1"/>
          <p:nvPr/>
        </p:nvSpPr>
        <p:spPr>
          <a:xfrm>
            <a:off x="4059902" y="12175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API</a:t>
            </a:r>
          </a:p>
        </p:txBody>
      </p:sp>
      <p:sp>
        <p:nvSpPr>
          <p:cNvPr id="46" name="箭头: V 形 45">
            <a:extLst>
              <a:ext uri="{FF2B5EF4-FFF2-40B4-BE49-F238E27FC236}">
                <a16:creationId xmlns:a16="http://schemas.microsoft.com/office/drawing/2014/main" id="{8C4DD26B-5CEC-4B68-BCF2-D75E8CEE6856}"/>
              </a:ext>
            </a:extLst>
          </p:cNvPr>
          <p:cNvSpPr/>
          <p:nvPr/>
        </p:nvSpPr>
        <p:spPr>
          <a:xfrm>
            <a:off x="4686164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项目背景</a:t>
            </a:r>
          </a:p>
        </p:txBody>
      </p:sp>
      <p:sp>
        <p:nvSpPr>
          <p:cNvPr id="47" name="箭头: V 形 46">
            <a:extLst>
              <a:ext uri="{FF2B5EF4-FFF2-40B4-BE49-F238E27FC236}">
                <a16:creationId xmlns:a16="http://schemas.microsoft.com/office/drawing/2014/main" id="{D9635192-5B75-4442-B4DE-C54E0BCA147F}"/>
              </a:ext>
            </a:extLst>
          </p:cNvPr>
          <p:cNvSpPr/>
          <p:nvPr/>
        </p:nvSpPr>
        <p:spPr>
          <a:xfrm>
            <a:off x="6059225" y="24223"/>
            <a:ext cx="1679574" cy="310896"/>
          </a:xfrm>
          <a:prstGeom prst="chevron">
            <a:avLst/>
          </a:prstGeom>
          <a:solidFill>
            <a:srgbClr val="F2F2F2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大数据架构</a:t>
            </a:r>
          </a:p>
        </p:txBody>
      </p:sp>
      <p:sp>
        <p:nvSpPr>
          <p:cNvPr id="48" name="箭头: V 形 47">
            <a:extLst>
              <a:ext uri="{FF2B5EF4-FFF2-40B4-BE49-F238E27FC236}">
                <a16:creationId xmlns:a16="http://schemas.microsoft.com/office/drawing/2014/main" id="{60E9F484-B27F-49C1-B600-F9D2829DEED7}"/>
              </a:ext>
            </a:extLst>
          </p:cNvPr>
          <p:cNvSpPr/>
          <p:nvPr/>
        </p:nvSpPr>
        <p:spPr>
          <a:xfrm>
            <a:off x="7580429" y="24223"/>
            <a:ext cx="1508760" cy="31089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基础设施</a:t>
            </a:r>
          </a:p>
        </p:txBody>
      </p:sp>
      <p:sp>
        <p:nvSpPr>
          <p:cNvPr id="49" name="箭头: V 形 48">
            <a:extLst>
              <a:ext uri="{FF2B5EF4-FFF2-40B4-BE49-F238E27FC236}">
                <a16:creationId xmlns:a16="http://schemas.microsoft.com/office/drawing/2014/main" id="{C6A64C02-B880-4368-B5D1-51855749053A}"/>
              </a:ext>
            </a:extLst>
          </p:cNvPr>
          <p:cNvSpPr/>
          <p:nvPr/>
        </p:nvSpPr>
        <p:spPr>
          <a:xfrm>
            <a:off x="8952029" y="24223"/>
            <a:ext cx="1798446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HD</a:t>
            </a:r>
            <a:r>
              <a:rPr lang="zh-CN" altLang="en-US" dirty="0">
                <a:solidFill>
                  <a:schemeClr val="tx1"/>
                </a:solidFill>
              </a:rPr>
              <a:t>集成规划</a:t>
            </a:r>
          </a:p>
        </p:txBody>
      </p:sp>
      <p:sp>
        <p:nvSpPr>
          <p:cNvPr id="50" name="箭头: V 形 49">
            <a:extLst>
              <a:ext uri="{FF2B5EF4-FFF2-40B4-BE49-F238E27FC236}">
                <a16:creationId xmlns:a16="http://schemas.microsoft.com/office/drawing/2014/main" id="{02ACE04A-322F-48FC-8D59-F851F62136DA}"/>
              </a:ext>
            </a:extLst>
          </p:cNvPr>
          <p:cNvSpPr/>
          <p:nvPr/>
        </p:nvSpPr>
        <p:spPr>
          <a:xfrm>
            <a:off x="10616993" y="24223"/>
            <a:ext cx="1508760" cy="31089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运维架构</a:t>
            </a:r>
          </a:p>
        </p:txBody>
      </p:sp>
    </p:spTree>
    <p:extLst>
      <p:ext uri="{BB962C8B-B14F-4D97-AF65-F5344CB8AC3E}">
        <p14:creationId xmlns:p14="http://schemas.microsoft.com/office/powerpoint/2010/main" val="266490433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14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8_主题1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2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华为VI主题16x9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华为VI字体">
      <a:majorFont>
        <a:latin typeface="FrutigerNext LT Medium"/>
        <a:ea typeface="华文细黑"/>
        <a:cs typeface=""/>
      </a:majorFont>
      <a:minorFont>
        <a:latin typeface="FrutigerNext LT Regular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None/>
          <a:defRPr b="0" dirty="0" err="1" smtClean="0">
            <a:latin typeface="+mn-lt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9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">
  <a:themeElements>
    <a:clrScheme name="自定义 1">
      <a:dk1>
        <a:srgbClr val="000000"/>
      </a:dk1>
      <a:lt1>
        <a:srgbClr val="FFFFFF"/>
      </a:lt1>
      <a:dk2>
        <a:srgbClr val="D8D8D8"/>
      </a:dk2>
      <a:lt2>
        <a:srgbClr val="777777"/>
      </a:lt2>
      <a:accent1>
        <a:srgbClr val="0070C0"/>
      </a:accent1>
      <a:accent2>
        <a:srgbClr val="0070C0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华文细黑"/>
        <a:cs typeface=""/>
      </a:majorFont>
      <a:minorFont>
        <a:latin typeface="FrutigerNext LT Medium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正文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华为VI字体">
      <a:majorFont>
        <a:latin typeface="FrutigerNext LT Medium"/>
        <a:ea typeface="华文细黑"/>
        <a:cs typeface=""/>
      </a:majorFont>
      <a:minorFont>
        <a:latin typeface="FrutigerNext LT Regular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None/>
          <a:defRPr b="0" dirty="0" err="1" smtClean="0">
            <a:latin typeface="+mn-lt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正文" id="{E147B12A-A17F-40FE-BC1D-E7F5D7E1289A}" vid="{51361576-0F52-466C-978A-30EDB0F00220}"/>
    </a:ext>
  </a:extLst>
</a:theme>
</file>

<file path=ppt/theme/theme5.xml><?xml version="1.0" encoding="utf-8"?>
<a:theme xmlns:a="http://schemas.openxmlformats.org/drawingml/2006/main" name="3_default">
  <a:themeElements>
    <a:clrScheme name="自定义 1">
      <a:dk1>
        <a:srgbClr val="000000"/>
      </a:dk1>
      <a:lt1>
        <a:srgbClr val="FFFFFF"/>
      </a:lt1>
      <a:dk2>
        <a:srgbClr val="D8D8D8"/>
      </a:dk2>
      <a:lt2>
        <a:srgbClr val="777777"/>
      </a:lt2>
      <a:accent1>
        <a:srgbClr val="0070C0"/>
      </a:accent1>
      <a:accent2>
        <a:srgbClr val="0070C0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华文细黑"/>
        <a:cs typeface=""/>
      </a:majorFont>
      <a:minorFont>
        <a:latin typeface="FrutigerNext LT Medium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">
  <a:themeElements>
    <a:clrScheme name="自定义 1">
      <a:dk1>
        <a:srgbClr val="000000"/>
      </a:dk1>
      <a:lt1>
        <a:srgbClr val="FFFFFF"/>
      </a:lt1>
      <a:dk2>
        <a:srgbClr val="D8D8D8"/>
      </a:dk2>
      <a:lt2>
        <a:srgbClr val="777777"/>
      </a:lt2>
      <a:accent1>
        <a:srgbClr val="0070C0"/>
      </a:accent1>
      <a:accent2>
        <a:srgbClr val="0070C0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华文细黑"/>
        <a:cs typeface=""/>
      </a:majorFont>
      <a:minorFont>
        <a:latin typeface="FrutigerNext LT Medium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">
  <a:themeElements>
    <a:clrScheme name="自定义 1">
      <a:dk1>
        <a:srgbClr val="000000"/>
      </a:dk1>
      <a:lt1>
        <a:srgbClr val="FFFFFF"/>
      </a:lt1>
      <a:dk2>
        <a:srgbClr val="D8D8D8"/>
      </a:dk2>
      <a:lt2>
        <a:srgbClr val="777777"/>
      </a:lt2>
      <a:accent1>
        <a:srgbClr val="0070C0"/>
      </a:accent1>
      <a:accent2>
        <a:srgbClr val="0070C0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华文细黑"/>
        <a:cs typeface=""/>
      </a:majorFont>
      <a:minorFont>
        <a:latin typeface="FrutigerNext LT Medium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default">
  <a:themeElements>
    <a:clrScheme name="自定义 1">
      <a:dk1>
        <a:srgbClr val="000000"/>
      </a:dk1>
      <a:lt1>
        <a:srgbClr val="FFFFFF"/>
      </a:lt1>
      <a:dk2>
        <a:srgbClr val="D8D8D8"/>
      </a:dk2>
      <a:lt2>
        <a:srgbClr val="777777"/>
      </a:lt2>
      <a:accent1>
        <a:srgbClr val="0070C0"/>
      </a:accent1>
      <a:accent2>
        <a:srgbClr val="0070C0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华文细黑"/>
        <a:cs typeface=""/>
      </a:majorFont>
      <a:minorFont>
        <a:latin typeface="FrutigerNext LT Medium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/>
            <a:ea typeface="黑体" pitchFamily="49" charset="-122"/>
            <a:cs typeface="宋体" pitchFamily="2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120771</TotalTime>
  <Words>1722</Words>
  <Application>Microsoft Office PowerPoint</Application>
  <PresentationFormat>自定义</PresentationFormat>
  <Paragraphs>596</Paragraphs>
  <Slides>23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23</vt:i4>
      </vt:variant>
    </vt:vector>
  </HeadingPairs>
  <TitlesOfParts>
    <vt:vector size="52" baseType="lpstr">
      <vt:lpstr>FrutigerNext LT Bold</vt:lpstr>
      <vt:lpstr>FrutigerNext LT Light</vt:lpstr>
      <vt:lpstr>FrutigerNext LT Medium</vt:lpstr>
      <vt:lpstr>FrutigerNext LT Regular</vt:lpstr>
      <vt:lpstr>MetaNormalLF-Roman</vt:lpstr>
      <vt:lpstr>方正姚体</vt:lpstr>
      <vt:lpstr>黑体</vt:lpstr>
      <vt:lpstr>华文细黑</vt:lpstr>
      <vt:lpstr>宋体</vt:lpstr>
      <vt:lpstr>微软雅黑</vt:lpstr>
      <vt:lpstr>Arial</vt:lpstr>
      <vt:lpstr>Calibri</vt:lpstr>
      <vt:lpstr>Impact</vt:lpstr>
      <vt:lpstr>Times New Roman</vt:lpstr>
      <vt:lpstr>Wingdings</vt:lpstr>
      <vt:lpstr>14_主题1</vt:lpstr>
      <vt:lpstr>1_default</vt:lpstr>
      <vt:lpstr>15_主题1</vt:lpstr>
      <vt:lpstr>2_正文</vt:lpstr>
      <vt:lpstr>3_default</vt:lpstr>
      <vt:lpstr>4_default</vt:lpstr>
      <vt:lpstr>5_default</vt:lpstr>
      <vt:lpstr>6_default</vt:lpstr>
      <vt:lpstr>17_主题1</vt:lpstr>
      <vt:lpstr>18_主题1</vt:lpstr>
      <vt:lpstr>22_主题1</vt:lpstr>
      <vt:lpstr>1_华为VI主题16x9</vt:lpstr>
      <vt:lpstr>19_主题1</vt:lpstr>
      <vt:lpstr>3_内容Copytext </vt:lpstr>
      <vt:lpstr>2019华为网络技术大赛决赛答辩  握手成功-队 2019/5/18</vt:lpstr>
      <vt:lpstr>PowerPoint 演示文稿</vt:lpstr>
      <vt:lpstr>目录</vt:lpstr>
      <vt:lpstr>PowerPoint 演示文稿</vt:lpstr>
      <vt:lpstr>PowerPoint 演示文稿</vt:lpstr>
      <vt:lpstr>目录</vt:lpstr>
      <vt:lpstr>云化大数据平台总体结构</vt:lpstr>
      <vt:lpstr>目录</vt:lpstr>
      <vt:lpstr>PowerPoint 演示文稿</vt:lpstr>
      <vt:lpstr>组网方案设计</vt:lpstr>
      <vt:lpstr>PowerPoint 演示文稿</vt:lpstr>
      <vt:lpstr>PowerPoint 演示文稿</vt:lpstr>
      <vt:lpstr>PowerPoint 演示文稿</vt:lpstr>
      <vt:lpstr>目录</vt:lpstr>
      <vt:lpstr>整体架构</vt:lpstr>
      <vt:lpstr>集群部署及组网</vt:lpstr>
      <vt:lpstr>服务规划</vt:lpstr>
      <vt:lpstr>目录</vt:lpstr>
      <vt:lpstr>PowerPoint 演示文稿</vt:lpstr>
      <vt:lpstr>PowerPoint 演示文稿</vt:lpstr>
      <vt:lpstr>建设历程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融合资源池解决方案技术主打胶片</dc:title>
  <dc:creator>hankun</dc:creator>
  <cp:lastModifiedBy>wang zhaokun</cp:lastModifiedBy>
  <cp:revision>3212</cp:revision>
  <dcterms:created xsi:type="dcterms:W3CDTF">2011-12-01T07:24:32Z</dcterms:created>
  <dcterms:modified xsi:type="dcterms:W3CDTF">2019-05-16T05:30:42Z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s_pID_725343">
    <vt:lpwstr>(3)3J1FCvk7oky3RywfmumXSJnGybzZDNjmQoqUWIxlHFyFcsL2rAbI27UtrifS1d+0lLsazrPv_x000d_ On8l0/Ek5UXMxjPfiei0LXzvybmrBlVhEltaP/HhiGjT1EQ7Mi5+9QswGOUaSh56hrMSOmUs_x000d_ ofchDJLchRn+7NzLFj7eaE3+D602BRmcuyQVYw6xlhNuaYfux79/SMilqyI1L1R57r+z5EVj_x000d_ hhiWsxQwaLT7ngQiVy</vt:lpwstr>
  </property>
  <property fmtid="{D5CDD505-2E9C-101B-9397-08002B2CF9AE}" pid="3" name="_ms_pID_7253431">
    <vt:lpwstr>gHryiTepTYRK+nt3+rgzsPC3bh87velwwVY5ToghODgwlcQodowI8P_x000d_ lBkHqpbCElcfDouFmZhKfyyGCek0+K3y0DfYlnKE3heoLlCon4Ew2iQHoWa6EyX8QWh9nO9K_x000d_ GaEe4ZwOB0e9t1QSG9qgxsXjugjkRHruebFL2nPaEDEw/+JdPFGFMGt54Y1tHwOGgKm536C8_x000d_ AlemJlJ3vsID1xnPjjLiM1ifaJ0tKGgdEvqq</vt:lpwstr>
  </property>
  <property fmtid="{D5CDD505-2E9C-101B-9397-08002B2CF9AE}" pid="4" name="_ms_pID_7253432">
    <vt:lpwstr>JFZSbilOreOY+EewFKevOVAdyO8VwkoU8gjC_x000d_ +obceo/Bu6i4CGQaNMV3FpiveGGpeMs3EOyNriIpcWpKcPNPCbEVaso2gwBpsqJNoZUIk0fE_x000d_ gdor6YVNpEhIOJw2JHZSx3r07WBFbhMo0B203M+yunE=</vt:lpwstr>
  </property>
  <property fmtid="{D5CDD505-2E9C-101B-9397-08002B2CF9AE}" pid="5" name="_new_ms_pID_72543">
    <vt:lpwstr>(3)CgVAl0IsxKzL106WBB7OHhpFf3HQUXqXWhCgqO9DdZFo87dSrHxsmYFxTNIe81GbHKA5/Tap_x000d_
VVlP7VNz6l31eI0IlpkFCTg9UhXbrATmyIR2j7gPna3QsmyME4sMD1fpKwc+h6Z6M6rTFBuA_x000d_
Zvqfze/Af8ed0lrOp31lQeyjMKQEP7cPC1ppqYqV3fHN1V6tRSu/gfxeCA4y48OjjyOsLI5c_x000d_
bajhmjzlnDWbaju9M2</vt:lpwstr>
  </property>
  <property fmtid="{D5CDD505-2E9C-101B-9397-08002B2CF9AE}" pid="6" name="_new_ms_pID_725431">
    <vt:lpwstr>rSbS5S9Q4ee/8r+LHqbfQH1RXmPU8ndrd3xcgihGFlvnwrEdoepDp6_x000d_
oTWH67Em9qhIVR3maBk9Y0NL4xeqp2Bhat2E8dMUy6TZv+x8mioDQkoweGBFJeTuWyRCGLD+_x000d_
aF6CdijX/PrUoGj/ltqeSLxNSlzLBSFd5LIwtYoCtd17mVDv/HKQ4hXjhnzHXHvHCfKWKvRU_x000d_
dYesQeS/DZ/rEj0TnP6XYa+Yu5BhfxGZhIUe</vt:lpwstr>
  </property>
  <property fmtid="{D5CDD505-2E9C-101B-9397-08002B2CF9AE}" pid="7" name="_new_ms_pID_725432">
    <vt:lpwstr>J+ec8mX58U1x8cxLiIA2w9fI5GqnMFy1z9RJ_x000d_
vlurWINrXPH86+lBw5XwlWd+FjPSRVNWudVbRMWipGGwGwd4PGTxpVBuk2oPVK2cB3W3tTMh_x000d_
Eag/perlpMXayjjY3WkR16ylPobb61NzmNhDGpNJXII=</vt:lpwstr>
  </property>
  <property fmtid="{D5CDD505-2E9C-101B-9397-08002B2CF9AE}" pid="8" name="_2015_ms_pID_725343">
    <vt:lpwstr>(3)deIJqHcR/ZhZxDJD/cXIVHZEjNmi7a95Be9877Cpb3QWBGjuKRrGeFmb+TD5hHdZrzLBzBTc
8vtawR5Hp+VQWDZEhYORhEyyz6tpqV/JZwByqmsLICj97hyzz8e6WZmZIPVqGl4riJTNfjFb
IKcS9cF93ZSRY8K2djI8p98pwCVvkenwfMmZo2crSfXm+j9nPiR7bLME8p7bCMYi9yjJnrqr
CNKsyIy8aL7wlOkPbO</vt:lpwstr>
  </property>
  <property fmtid="{D5CDD505-2E9C-101B-9397-08002B2CF9AE}" pid="9" name="_2015_ms_pID_7253431">
    <vt:lpwstr>KCTtZEguvjoK63I5Gr806PltIDi44A/yj05FTIxLbAcyZLzHiV3jyF
Dt2BkmbbRSL5gLDaBpSxu7XOWb4ENBDy9WmtONdNAnaUvQHDjuLo9KTL9I40PhWNA9Ywyi/h
rM083EPvIveDiOn8g2lXdb2E2yb36mpz3/vvN/qoeHIpdEirqTS/BkMmvyzZlCSlnxJLhMvU
46zHiuGH9sHM4Q3FV5M6sMsEF3s0ldEPY/nl</vt:lpwstr>
  </property>
  <property fmtid="{D5CDD505-2E9C-101B-9397-08002B2CF9AE}" pid="10" name="_2015_ms_pID_7253432">
    <vt:lpwstr>eo9xyGeyGx0DCFvTAw0ZXS8=</vt:lpwstr>
  </property>
  <property fmtid="{D5CDD505-2E9C-101B-9397-08002B2CF9AE}" pid="11" name="_readonly">
    <vt:lpwstr/>
  </property>
  <property fmtid="{D5CDD505-2E9C-101B-9397-08002B2CF9AE}" pid="12" name="_change">
    <vt:lpwstr/>
  </property>
  <property fmtid="{D5CDD505-2E9C-101B-9397-08002B2CF9AE}" pid="13" name="_full-control">
    <vt:lpwstr/>
  </property>
  <property fmtid="{D5CDD505-2E9C-101B-9397-08002B2CF9AE}" pid="14" name="sflag">
    <vt:lpwstr>1527210452</vt:lpwstr>
  </property>
</Properties>
</file>